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9" r:id="rId3"/>
    <p:sldId id="258" r:id="rId4"/>
    <p:sldId id="260" r:id="rId5"/>
    <p:sldId id="270" r:id="rId6"/>
    <p:sldId id="263" r:id="rId7"/>
    <p:sldId id="265" r:id="rId8"/>
    <p:sldId id="264" r:id="rId9"/>
    <p:sldId id="266" r:id="rId10"/>
    <p:sldId id="293" r:id="rId11"/>
    <p:sldId id="276" r:id="rId12"/>
    <p:sldId id="291" r:id="rId13"/>
    <p:sldId id="273" r:id="rId14"/>
    <p:sldId id="274" r:id="rId15"/>
    <p:sldId id="275" r:id="rId16"/>
    <p:sldId id="267" r:id="rId17"/>
    <p:sldId id="268" r:id="rId18"/>
    <p:sldId id="269" r:id="rId19"/>
    <p:sldId id="283" r:id="rId20"/>
    <p:sldId id="278" r:id="rId21"/>
    <p:sldId id="285" r:id="rId22"/>
    <p:sldId id="284" r:id="rId23"/>
    <p:sldId id="286" r:id="rId24"/>
    <p:sldId id="289" r:id="rId2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71" d="100"/>
          <a:sy n="71" d="100"/>
        </p:scale>
        <p:origin x="1356" y="60"/>
      </p:cViewPr>
      <p:guideLst>
        <p:guide orient="horz" pos="2177"/>
        <p:guide pos="28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2E4D2F9-7EBB-4363-AFEC-A3EC3B38BF9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C14ABB-C35D-4493-9523-587898BA06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9BCB55-0D14-4DA0-8FD2-541336E3640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514FDC-FB12-4054-BA77-458D102FE66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9BCB55-0D14-4DA0-8FD2-541336E3640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514FDC-FB12-4054-BA77-458D102FE66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9BCB55-0D14-4DA0-8FD2-541336E3640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514FDC-FB12-4054-BA77-458D102FE66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9BCB55-0D14-4DA0-8FD2-541336E3640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514FDC-FB12-4054-BA77-458D102FE66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9BCB55-0D14-4DA0-8FD2-541336E3640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514FDC-FB12-4054-BA77-458D102FE66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9BCB55-0D14-4DA0-8FD2-541336E3640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514FDC-FB12-4054-BA77-458D102FE66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9BCB55-0D14-4DA0-8FD2-541336E3640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514FDC-FB12-4054-BA77-458D102FE66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9BCB55-0D14-4DA0-8FD2-541336E3640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514FDC-FB12-4054-BA77-458D102FE66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9BCB55-0D14-4DA0-8FD2-541336E3640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514FDC-FB12-4054-BA77-458D102FE66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9BCB55-0D14-4DA0-8FD2-541336E3640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514FDC-FB12-4054-BA77-458D102FE66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9BCB55-0D14-4DA0-8FD2-541336E3640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514FDC-FB12-4054-BA77-458D102FE66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9BCB55-0D14-4DA0-8FD2-541336E3640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514FDC-FB12-4054-BA77-458D102FE66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media" Target="file:///C:\Users\PC\Desktop\NhoOnThayCoGiao-Beat_33vr6.mp3" TargetMode="External"/><Relationship Id="rId3" Type="http://schemas.openxmlformats.org/officeDocument/2006/relationships/audio" Target="file:///C:\Users\PC\Desktop\NhoOnThayCoGiao-Beat_33vr6.mp3" TargetMode="External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audio" Target="../media/audio2.wav"/><Relationship Id="rId7" Type="http://schemas.openxmlformats.org/officeDocument/2006/relationships/audio" Target="../media/audio1.wav"/><Relationship Id="rId6" Type="http://schemas.openxmlformats.org/officeDocument/2006/relationships/image" Target="../media/image17.png"/><Relationship Id="rId5" Type="http://schemas.microsoft.com/office/2007/relationships/media" Target="file:///C:\Users\PC\Downloads\FAPremierLeagueOfficialTheme-Dannha_37az.mp3" TargetMode="External"/><Relationship Id="rId4" Type="http://schemas.openxmlformats.org/officeDocument/2006/relationships/audio" Target="file:///C:\Users\PC\Downloads\FAPremierLeagueOfficialTheme-Dannha_37az.mp3" TargetMode="External"/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wmf"/><Relationship Id="rId1" Type="http://schemas.openxmlformats.org/officeDocument/2006/relationships/image" Target="../media/image2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microsoft.com/office/2007/relationships/media" Target="file:///D:\tietkiemdienT2thao\tietkiemdien.mp4" TargetMode="External"/><Relationship Id="rId1" Type="http://schemas.openxmlformats.org/officeDocument/2006/relationships/video" Target="file:///D:\tietkiemdienT2thao\tietkiemdien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2" descr="D:\_ELEARNING - BINH\_Tai nguyen\Hinh nen PowerPoint\Hinh nen\1-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122885" y="990600"/>
            <a:ext cx="8873968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6000" b="1" i="0" u="none" strike="noStrike" kern="1200" cap="none" spc="0" normalizeH="0" baseline="0" noProof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kiệm</a:t>
            </a:r>
            <a:r>
              <a:rPr kumimoji="0" lang="en-US" sz="6000" b="1" i="0" u="none" strike="noStrike" kern="1200" cap="none" spc="0" normalizeH="0" baseline="0" noProof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6000" b="1" i="0" u="none" strike="noStrike" kern="1200" cap="none" spc="0" normalizeH="0" baseline="0" noProof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60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6000" b="1" i="0" u="none" strike="noStrike" kern="1200" cap="none" spc="0" normalizeH="0" baseline="0" noProof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6000" b="1" i="0" u="none" strike="noStrike" kern="1200" cap="none" spc="0" normalizeH="0" baseline="0" noProof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2) </a:t>
            </a:r>
            <a:endParaRPr kumimoji="0" lang="en-US" sz="60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6" name="Picture 9" descr="A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4495800"/>
            <a:ext cx="2730500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NhoOnThayCoGiao-Beat_33vr6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6248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8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2" descr="C:\Users\PC\Pictures\Untitled-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52400"/>
            <a:ext cx="8763000" cy="6477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3" name="Straight Connector 2"/>
          <p:cNvCxnSpPr/>
          <p:nvPr/>
        </p:nvCxnSpPr>
        <p:spPr>
          <a:xfrm rot="16200000" flipH="1">
            <a:off x="952500" y="3390900"/>
            <a:ext cx="6858000" cy="76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5" name="Text Box 5"/>
          <p:cNvSpPr txBox="1"/>
          <p:nvPr/>
        </p:nvSpPr>
        <p:spPr>
          <a:xfrm>
            <a:off x="0" y="1027113"/>
            <a:ext cx="4267200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Giữ gìn sách vở, đồ dùng học tập .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6" name="Text Box 6"/>
          <p:cNvSpPr txBox="1"/>
          <p:nvPr/>
        </p:nvSpPr>
        <p:spPr>
          <a:xfrm>
            <a:off x="0" y="2170113"/>
            <a:ext cx="4311650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Giữ gìn quần áo, đồ dùng, đồ chơi .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7" name="Text Box 13"/>
          <p:cNvSpPr txBox="1"/>
          <p:nvPr/>
        </p:nvSpPr>
        <p:spPr>
          <a:xfrm>
            <a:off x="0" y="4608513"/>
            <a:ext cx="4354513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h)Ăn hết suất cơm của mình.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8" name="Text Box 15"/>
          <p:cNvSpPr txBox="1"/>
          <p:nvPr/>
        </p:nvSpPr>
        <p:spPr>
          <a:xfrm>
            <a:off x="0" y="5751513"/>
            <a:ext cx="4443413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k)Tắt điện khi ra khỏi phòng .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343400" y="1054100"/>
            <a:ext cx="502920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sz="2800" b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c)Vẽ bậy, bôi bẩn ra sách vở, b</a:t>
            </a:r>
            <a:r>
              <a:rPr sz="2800" b="1" dirty="0">
                <a:solidFill>
                  <a:srgbClr val="1025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ghế, tường lớp học .</a:t>
            </a:r>
            <a:endParaRPr sz="2800" b="1" dirty="0">
              <a:solidFill>
                <a:srgbClr val="10253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4" name="Text Box 8"/>
          <p:cNvSpPr txBox="1"/>
          <p:nvPr/>
        </p:nvSpPr>
        <p:spPr>
          <a:xfrm>
            <a:off x="4419600" y="2286000"/>
            <a:ext cx="378618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Xé sách vở .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419600" y="3200400"/>
            <a:ext cx="3868738" cy="9540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sz="2800" b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đ) L</a:t>
            </a:r>
            <a:r>
              <a:rPr sz="2800" b="1" dirty="0">
                <a:solidFill>
                  <a:srgbClr val="1025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mất sách vở, đồ dùng học tập .</a:t>
            </a:r>
            <a:endParaRPr sz="2800" b="1" dirty="0">
              <a:solidFill>
                <a:srgbClr val="10253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419600" y="4572000"/>
            <a:ext cx="4071938" cy="9540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sz="2800" b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Vứt sách vở, đồ dùng đồ chơi bừa bãi .</a:t>
            </a:r>
            <a:endParaRPr sz="2800" b="1" dirty="0">
              <a:solidFill>
                <a:srgbClr val="10253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3" name="Text Box 11"/>
          <p:cNvSpPr txBox="1"/>
          <p:nvPr/>
        </p:nvSpPr>
        <p:spPr>
          <a:xfrm>
            <a:off x="0" y="3389313"/>
            <a:ext cx="3908425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g) Không xin tiền ăn qu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vặt.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419600" y="5715000"/>
            <a:ext cx="39497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sz="2800" b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i)Quên khóa vòi nước .</a:t>
            </a:r>
            <a:endParaRPr sz="2800" b="1" dirty="0">
              <a:solidFill>
                <a:srgbClr val="10253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9" name="TextBox 14"/>
          <p:cNvSpPr txBox="1">
            <a:spLocks noChangeArrowheads="1"/>
          </p:cNvSpPr>
          <p:nvPr/>
        </p:nvSpPr>
        <p:spPr bwMode="auto">
          <a:xfrm>
            <a:off x="4667250" y="112713"/>
            <a:ext cx="4205288" cy="954088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wrap="none">
            <a:spAutoFit/>
          </a:bodyPr>
          <a:p>
            <a:pPr algn="ctr" eaLnBrk="1" hangingPunct="1">
              <a:buNone/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việc chưa tiết kiệm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None/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tiền của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0" name="TextBox 15"/>
          <p:cNvSpPr txBox="1">
            <a:spLocks noChangeArrowheads="1"/>
          </p:cNvSpPr>
          <p:nvPr/>
        </p:nvSpPr>
        <p:spPr bwMode="auto">
          <a:xfrm>
            <a:off x="420688" y="76200"/>
            <a:ext cx="3362325" cy="954088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</a:ln>
        </p:spPr>
        <p:txBody>
          <a:bodyPr wrap="none">
            <a:spAutoFit/>
          </a:bodyPr>
          <a:p>
            <a:pPr algn="ctr" eaLnBrk="1" hangingPunct="1">
              <a:buNone/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việc tiết kiệm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None/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tiền của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24" grpId="0"/>
      <p:bldP spid="11" grpId="0"/>
      <p:bldP spid="12" grpId="0"/>
      <p:bldP spid="14" grpId="0"/>
      <p:bldP spid="92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2" descr="C:\Users\PC\Pictures\6-cach-de-dang-tiet-kiem-nuoc-it-ngo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7007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4" descr="C:\Users\PC\Pictures\6-cach-de-dang-tiet-kiem-nuoc-it-ngo-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04775"/>
            <a:ext cx="9144000" cy="7140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Oval 5"/>
          <p:cNvSpPr/>
          <p:nvPr/>
        </p:nvSpPr>
        <p:spPr>
          <a:xfrm>
            <a:off x="4267200" y="4267200"/>
            <a:ext cx="228600" cy="228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3" descr="C:\Users\PC\Pictures\6-cach-de-dang-tiet-kiem-nuoc-it-ngo-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0013"/>
            <a:ext cx="9144000" cy="67579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2" descr="D:\_ELEARNING - BINH\_Tai nguyen\Hinh nen PowerPoint\Hinh nen\3-768x516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1000" y="0"/>
            <a:ext cx="9602788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" y="2133600"/>
            <a:ext cx="83820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đóng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vai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xử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Text Box 4"/>
          <p:cNvSpPr txBox="1"/>
          <p:nvPr/>
        </p:nvSpPr>
        <p:spPr>
          <a:xfrm>
            <a:off x="152400" y="228600"/>
            <a:ext cx="86106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5: Em sẽ l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gì trong các tình huống sau: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35" name="Text Box 6"/>
          <p:cNvSpPr txBox="1"/>
          <p:nvPr/>
        </p:nvSpPr>
        <p:spPr>
          <a:xfrm>
            <a:off x="381000" y="1306513"/>
            <a:ext cx="8534400" cy="1079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Bằng rủ Tuấn xé sách vở lấy giấy gấp đồ chơi. Tuấn sẽ giải quyết thế n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b="1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36" name="Text Box 7"/>
          <p:cNvSpPr txBox="1"/>
          <p:nvPr/>
        </p:nvSpPr>
        <p:spPr>
          <a:xfrm>
            <a:off x="381000" y="3087688"/>
            <a:ext cx="8382000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Em của Tâm đòi mẹ mua cho đồ chơi mới trong khi đã có quá nhiều đồ chơi. Tâm sẽ nói gì với em ?</a:t>
            </a:r>
            <a:endParaRPr lang="en-US" altLang="en-US" b="1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37" name="Text Box 8"/>
          <p:cNvSpPr txBox="1"/>
          <p:nvPr/>
        </p:nvSpPr>
        <p:spPr>
          <a:xfrm>
            <a:off x="381000" y="4984750"/>
            <a:ext cx="84582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c)Cường nhìn thấy bạn H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lấy vở mới ra dùng trong khi vở đang dùng vẫn còn nhiều giấy trắng. Cường sẽ nói gì với H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b="1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2" descr="D:\_ELEARNING - BINH\_Tai nguyen\Hinh nen PowerPoint\Hinh nen\beautiful-sun-flower-background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00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6"/>
          <p:cNvSpPr txBox="1"/>
          <p:nvPr/>
        </p:nvSpPr>
        <p:spPr>
          <a:xfrm>
            <a:off x="381000" y="1784350"/>
            <a:ext cx="8534400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Bằng rủ Tuấn xé sách vở lấy giấy gấp đồ chơi .Tuấn sẽ giải quyết thế n</a:t>
            </a:r>
            <a:r>
              <a:rPr lang="en-US" altLang="en-US" b="1" dirty="0">
                <a:solidFill>
                  <a:srgbClr val="00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o?</a:t>
            </a:r>
            <a:endParaRPr lang="en-US" altLang="en-US" b="1" dirty="0">
              <a:solidFill>
                <a:srgbClr val="00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9460" name="Rectangle 3"/>
          <p:cNvSpPr/>
          <p:nvPr/>
        </p:nvSpPr>
        <p:spPr>
          <a:xfrm>
            <a:off x="2438400" y="685800"/>
            <a:ext cx="3255963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huống  </a:t>
            </a:r>
            <a:endParaRPr lang="en-US" altLang="en-US" sz="40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Text Box 7"/>
          <p:cNvSpPr txBox="1"/>
          <p:nvPr/>
        </p:nvSpPr>
        <p:spPr>
          <a:xfrm>
            <a:off x="457200" y="1905000"/>
            <a:ext cx="83820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Em của Tâm đòi mẹ mua cho đồ chơi mới trong khi đã có quá nhiều đồ chơi. Tâm sẽ nói gì với em ?</a:t>
            </a:r>
            <a:endParaRPr lang="en-US" altLang="en-US" b="1" dirty="0">
              <a:solidFill>
                <a:srgbClr val="00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Text Box 8"/>
          <p:cNvSpPr txBox="1"/>
          <p:nvPr/>
        </p:nvSpPr>
        <p:spPr>
          <a:xfrm>
            <a:off x="381000" y="2057400"/>
            <a:ext cx="84582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c)Cường nhìn thấy bạn H</a:t>
            </a:r>
            <a:r>
              <a:rPr lang="en-US" altLang="en-US" b="1" dirty="0">
                <a:solidFill>
                  <a:srgbClr val="00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lấy vở mới ra dùng trong khi vở đang dùng vẫn còn nhiều giấy trắng. Cường sẽ nói gì với H</a:t>
            </a:r>
            <a:r>
              <a:rPr lang="en-US" altLang="en-US" b="1" dirty="0">
                <a:solidFill>
                  <a:srgbClr val="00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b="1" dirty="0">
              <a:solidFill>
                <a:srgbClr val="00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2" descr="D:\_ELEARNING - BINH\_Tai nguyen\Hinh nen PowerPoint\Hinh nen\Pernalonga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38200" y="-838200"/>
            <a:ext cx="11049000" cy="8286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Picture 3" descr="D:\_ELEARNING - BINH\_Tai nguyen\Hinh nen PowerPoint\Hinh nen\hands_up_kid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971800"/>
            <a:ext cx="4749800" cy="2968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1676400" y="838200"/>
            <a:ext cx="7058343" cy="21236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</a:t>
            </a:r>
            <a:r>
              <a:rPr kumimoji="0" lang="en-US" sz="66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sz="66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66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 </a:t>
            </a:r>
            <a:r>
              <a:rPr kumimoji="0" lang="en-US" sz="66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nhanh</a:t>
            </a:r>
            <a:r>
              <a:rPr kumimoji="0" lang="en-US" sz="66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</a:t>
            </a:r>
            <a:r>
              <a:rPr kumimoji="0" lang="en-US" sz="66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endParaRPr kumimoji="0" lang="en-US" sz="66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485" name="Picture 12" descr="1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075" y="1268413"/>
            <a:ext cx="4191000" cy="35814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18"/>
          <p:cNvGrpSpPr/>
          <p:nvPr/>
        </p:nvGrpSpPr>
        <p:grpSpPr>
          <a:xfrm rot="373000">
            <a:off x="112713" y="-80962"/>
            <a:ext cx="2840037" cy="2227262"/>
            <a:chOff x="2928" y="384"/>
            <a:chExt cx="1789" cy="1403"/>
          </a:xfrm>
        </p:grpSpPr>
        <p:sp>
          <p:nvSpPr>
            <p:cNvPr id="20670" name="Oval 19"/>
            <p:cNvSpPr/>
            <p:nvPr/>
          </p:nvSpPr>
          <p:spPr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20671" name="Oval 20"/>
            <p:cNvSpPr/>
            <p:nvPr/>
          </p:nvSpPr>
          <p:spPr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20672" name="Freeform 21"/>
            <p:cNvSpPr/>
            <p:nvPr/>
          </p:nvSpPr>
          <p:spPr>
            <a:xfrm rot="2711884">
              <a:off x="3846" y="1097"/>
              <a:ext cx="556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73" name="Freeform 22"/>
            <p:cNvSpPr/>
            <p:nvPr/>
          </p:nvSpPr>
          <p:spPr>
            <a:xfrm rot="2711884">
              <a:off x="4251" y="1392"/>
              <a:ext cx="299" cy="15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74" name="Freeform 23"/>
            <p:cNvSpPr/>
            <p:nvPr/>
          </p:nvSpPr>
          <p:spPr>
            <a:xfrm rot="2104081">
              <a:off x="3878" y="1028"/>
              <a:ext cx="586" cy="112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75" name="Freeform 24"/>
            <p:cNvSpPr/>
            <p:nvPr/>
          </p:nvSpPr>
          <p:spPr>
            <a:xfrm rot="2104081">
              <a:off x="4359" y="1282"/>
              <a:ext cx="315" cy="176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76" name="Freeform 25"/>
            <p:cNvSpPr/>
            <p:nvPr/>
          </p:nvSpPr>
          <p:spPr>
            <a:xfrm rot="1582915">
              <a:off x="3888" y="967"/>
              <a:ext cx="561" cy="98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77" name="Freeform 26"/>
            <p:cNvSpPr/>
            <p:nvPr/>
          </p:nvSpPr>
          <p:spPr>
            <a:xfrm rot="1582915">
              <a:off x="4388" y="1157"/>
              <a:ext cx="301" cy="154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78" name="Freeform 27"/>
            <p:cNvSpPr/>
            <p:nvPr/>
          </p:nvSpPr>
          <p:spPr>
            <a:xfrm rot="1080363">
              <a:off x="3897" y="903"/>
              <a:ext cx="542" cy="108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79" name="Freeform 28"/>
            <p:cNvSpPr/>
            <p:nvPr/>
          </p:nvSpPr>
          <p:spPr>
            <a:xfrm rot="1080363">
              <a:off x="4405" y="1033"/>
              <a:ext cx="291" cy="170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80" name="Freeform 29"/>
            <p:cNvSpPr/>
            <p:nvPr/>
          </p:nvSpPr>
          <p:spPr>
            <a:xfrm rot="463793">
              <a:off x="3908" y="832"/>
              <a:ext cx="499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81" name="Freeform 30"/>
            <p:cNvSpPr/>
            <p:nvPr/>
          </p:nvSpPr>
          <p:spPr>
            <a:xfrm rot="463793">
              <a:off x="4397" y="886"/>
              <a:ext cx="268" cy="15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82" name="Freeform 31"/>
            <p:cNvSpPr/>
            <p:nvPr/>
          </p:nvSpPr>
          <p:spPr>
            <a:xfrm rot="-84182">
              <a:off x="3916" y="791"/>
              <a:ext cx="454" cy="7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83" name="Freeform 32"/>
            <p:cNvSpPr/>
            <p:nvPr/>
          </p:nvSpPr>
          <p:spPr>
            <a:xfrm rot="-84182">
              <a:off x="4367" y="785"/>
              <a:ext cx="244" cy="111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84" name="Freeform 33"/>
            <p:cNvSpPr/>
            <p:nvPr/>
          </p:nvSpPr>
          <p:spPr>
            <a:xfrm rot="-802576">
              <a:off x="3901" y="740"/>
              <a:ext cx="399" cy="69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85" name="Freeform 34"/>
            <p:cNvSpPr/>
            <p:nvPr/>
          </p:nvSpPr>
          <p:spPr>
            <a:xfrm rot="-802576">
              <a:off x="4295" y="672"/>
              <a:ext cx="214" cy="10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86" name="Freeform 35"/>
            <p:cNvSpPr/>
            <p:nvPr/>
          </p:nvSpPr>
          <p:spPr>
            <a:xfrm rot="-2711884" flipH="1">
              <a:off x="3235" y="1137"/>
              <a:ext cx="557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87" name="Freeform 36"/>
            <p:cNvSpPr/>
            <p:nvPr/>
          </p:nvSpPr>
          <p:spPr>
            <a:xfrm rot="-2711884" flipH="1">
              <a:off x="3087" y="1432"/>
              <a:ext cx="299" cy="15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88" name="Freeform 37"/>
            <p:cNvSpPr/>
            <p:nvPr/>
          </p:nvSpPr>
          <p:spPr>
            <a:xfrm rot="-2104081" flipH="1">
              <a:off x="3160" y="1085"/>
              <a:ext cx="586" cy="112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89" name="Freeform 38"/>
            <p:cNvSpPr/>
            <p:nvPr/>
          </p:nvSpPr>
          <p:spPr>
            <a:xfrm rot="-2104081" flipH="1">
              <a:off x="2950" y="1339"/>
              <a:ext cx="315" cy="176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90" name="Freeform 39"/>
            <p:cNvSpPr/>
            <p:nvPr/>
          </p:nvSpPr>
          <p:spPr>
            <a:xfrm rot="-1582915" flipH="1">
              <a:off x="3175" y="1025"/>
              <a:ext cx="561" cy="98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91" name="Freeform 40"/>
            <p:cNvSpPr/>
            <p:nvPr/>
          </p:nvSpPr>
          <p:spPr>
            <a:xfrm rot="-1582915" flipH="1">
              <a:off x="2935" y="1215"/>
              <a:ext cx="301" cy="153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92" name="Freeform 41"/>
            <p:cNvSpPr/>
            <p:nvPr/>
          </p:nvSpPr>
          <p:spPr>
            <a:xfrm rot="-1080363" flipH="1">
              <a:off x="3185" y="961"/>
              <a:ext cx="542" cy="108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93" name="Freeform 42"/>
            <p:cNvSpPr/>
            <p:nvPr/>
          </p:nvSpPr>
          <p:spPr>
            <a:xfrm rot="-1080363" flipH="1">
              <a:off x="2928" y="1090"/>
              <a:ext cx="291" cy="170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94" name="Freeform 43"/>
            <p:cNvSpPr/>
            <p:nvPr/>
          </p:nvSpPr>
          <p:spPr>
            <a:xfrm rot="-463793" flipH="1">
              <a:off x="3217" y="889"/>
              <a:ext cx="499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95" name="Freeform 44"/>
            <p:cNvSpPr/>
            <p:nvPr/>
          </p:nvSpPr>
          <p:spPr>
            <a:xfrm rot="-463793" flipH="1">
              <a:off x="2959" y="943"/>
              <a:ext cx="268" cy="15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96" name="Freeform 45"/>
            <p:cNvSpPr/>
            <p:nvPr/>
          </p:nvSpPr>
          <p:spPr>
            <a:xfrm rot="84182" flipH="1">
              <a:off x="3254" y="848"/>
              <a:ext cx="454" cy="7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97" name="Freeform 46"/>
            <p:cNvSpPr/>
            <p:nvPr/>
          </p:nvSpPr>
          <p:spPr>
            <a:xfrm rot="84182" flipH="1">
              <a:off x="3013" y="842"/>
              <a:ext cx="244" cy="111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98" name="Freeform 47"/>
            <p:cNvSpPr/>
            <p:nvPr/>
          </p:nvSpPr>
          <p:spPr>
            <a:xfrm rot="802576" flipH="1">
              <a:off x="3324" y="797"/>
              <a:ext cx="399" cy="69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99" name="Freeform 48"/>
            <p:cNvSpPr/>
            <p:nvPr/>
          </p:nvSpPr>
          <p:spPr>
            <a:xfrm rot="802576" flipH="1">
              <a:off x="3115" y="729"/>
              <a:ext cx="214" cy="10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00" name="Freeform 49"/>
            <p:cNvSpPr/>
            <p:nvPr/>
          </p:nvSpPr>
          <p:spPr>
            <a:xfrm rot="1277471" flipH="1">
              <a:off x="3350" y="775"/>
              <a:ext cx="399" cy="7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01" name="Freeform 50"/>
            <p:cNvSpPr/>
            <p:nvPr/>
          </p:nvSpPr>
          <p:spPr>
            <a:xfrm rot="1277471" flipH="1">
              <a:off x="3151" y="665"/>
              <a:ext cx="214" cy="110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02" name="Freeform 51"/>
            <p:cNvSpPr/>
            <p:nvPr/>
          </p:nvSpPr>
          <p:spPr>
            <a:xfrm rot="2028410" flipH="1">
              <a:off x="3394" y="745"/>
              <a:ext cx="399" cy="69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03" name="Freeform 52"/>
            <p:cNvSpPr/>
            <p:nvPr/>
          </p:nvSpPr>
          <p:spPr>
            <a:xfrm rot="2028410" flipH="1">
              <a:off x="3222" y="574"/>
              <a:ext cx="214" cy="109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04" name="Freeform 53"/>
            <p:cNvSpPr/>
            <p:nvPr/>
          </p:nvSpPr>
          <p:spPr>
            <a:xfrm rot="2664424" flipH="1">
              <a:off x="3433" y="700"/>
              <a:ext cx="404" cy="69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05" name="Freeform 54"/>
            <p:cNvSpPr/>
            <p:nvPr/>
          </p:nvSpPr>
          <p:spPr>
            <a:xfrm rot="2664424" flipH="1">
              <a:off x="3290" y="481"/>
              <a:ext cx="217" cy="109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06" name="Freeform 55"/>
            <p:cNvSpPr/>
            <p:nvPr/>
          </p:nvSpPr>
          <p:spPr>
            <a:xfrm rot="3473776" flipH="1">
              <a:off x="3518" y="685"/>
              <a:ext cx="356" cy="7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07" name="Freeform 56"/>
            <p:cNvSpPr/>
            <p:nvPr/>
          </p:nvSpPr>
          <p:spPr>
            <a:xfrm rot="3473776" flipH="1">
              <a:off x="3438" y="450"/>
              <a:ext cx="191" cy="109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08" name="Freeform 57"/>
            <p:cNvSpPr/>
            <p:nvPr/>
          </p:nvSpPr>
          <p:spPr>
            <a:xfrm rot="4126480" flipH="1">
              <a:off x="3576" y="673"/>
              <a:ext cx="342" cy="69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09" name="Freeform 58"/>
            <p:cNvSpPr/>
            <p:nvPr/>
          </p:nvSpPr>
          <p:spPr>
            <a:xfrm rot="4126480" flipH="1">
              <a:off x="3540" y="421"/>
              <a:ext cx="184" cy="109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10" name="Freeform 59"/>
            <p:cNvSpPr/>
            <p:nvPr/>
          </p:nvSpPr>
          <p:spPr>
            <a:xfrm rot="-1325434">
              <a:off x="3864" y="705"/>
              <a:ext cx="398" cy="7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11" name="Freeform 60"/>
            <p:cNvSpPr/>
            <p:nvPr/>
          </p:nvSpPr>
          <p:spPr>
            <a:xfrm rot="-1325434">
              <a:off x="4246" y="592"/>
              <a:ext cx="214" cy="109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12" name="Freeform 61"/>
            <p:cNvSpPr/>
            <p:nvPr/>
          </p:nvSpPr>
          <p:spPr>
            <a:xfrm rot="-1921064">
              <a:off x="3819" y="681"/>
              <a:ext cx="399" cy="7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13" name="Freeform 62"/>
            <p:cNvSpPr/>
            <p:nvPr/>
          </p:nvSpPr>
          <p:spPr>
            <a:xfrm rot="-1921064">
              <a:off x="4181" y="518"/>
              <a:ext cx="214" cy="110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14" name="Freeform 63"/>
            <p:cNvSpPr/>
            <p:nvPr/>
          </p:nvSpPr>
          <p:spPr>
            <a:xfrm rot="4578755" flipH="1">
              <a:off x="3631" y="690"/>
              <a:ext cx="332" cy="47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15" name="Freeform 64"/>
            <p:cNvSpPr/>
            <p:nvPr/>
          </p:nvSpPr>
          <p:spPr>
            <a:xfrm rot="4578755" flipH="1">
              <a:off x="3638" y="447"/>
              <a:ext cx="178" cy="75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16" name="Freeform 65"/>
            <p:cNvSpPr/>
            <p:nvPr/>
          </p:nvSpPr>
          <p:spPr>
            <a:xfrm rot="-3857755">
              <a:off x="3715" y="677"/>
              <a:ext cx="343" cy="6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17" name="Freeform 66"/>
            <p:cNvSpPr/>
            <p:nvPr/>
          </p:nvSpPr>
          <p:spPr>
            <a:xfrm rot="-3857755">
              <a:off x="3925" y="433"/>
              <a:ext cx="184" cy="93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18" name="Freeform 67"/>
            <p:cNvSpPr/>
            <p:nvPr/>
          </p:nvSpPr>
          <p:spPr>
            <a:xfrm rot="-2777260">
              <a:off x="3758" y="671"/>
              <a:ext cx="373" cy="87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19" name="Freeform 68"/>
            <p:cNvSpPr/>
            <p:nvPr/>
          </p:nvSpPr>
          <p:spPr>
            <a:xfrm rot="-2777260">
              <a:off x="4061" y="460"/>
              <a:ext cx="200" cy="136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20" name="Freeform 69"/>
            <p:cNvSpPr/>
            <p:nvPr/>
          </p:nvSpPr>
          <p:spPr>
            <a:xfrm rot="-4903748">
              <a:off x="3695" y="685"/>
              <a:ext cx="308" cy="28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21" name="Freeform 70"/>
            <p:cNvSpPr/>
            <p:nvPr/>
          </p:nvSpPr>
          <p:spPr>
            <a:xfrm rot="-4903748">
              <a:off x="3809" y="447"/>
              <a:ext cx="165" cy="43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22" name="Freeform 71"/>
            <p:cNvSpPr/>
            <p:nvPr/>
          </p:nvSpPr>
          <p:spPr>
            <a:xfrm rot="-3264308" flipH="1">
              <a:off x="3278" y="1175"/>
              <a:ext cx="557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23" name="Freeform 72"/>
            <p:cNvSpPr/>
            <p:nvPr/>
          </p:nvSpPr>
          <p:spPr>
            <a:xfrm rot="-3264308" flipH="1">
              <a:off x="3186" y="1509"/>
              <a:ext cx="299" cy="15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24" name="Freeform 73"/>
            <p:cNvSpPr/>
            <p:nvPr/>
          </p:nvSpPr>
          <p:spPr>
            <a:xfrm rot="-4057115" flipH="1">
              <a:off x="3362" y="1208"/>
              <a:ext cx="515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25" name="Freeform 74"/>
            <p:cNvSpPr/>
            <p:nvPr/>
          </p:nvSpPr>
          <p:spPr>
            <a:xfrm rot="-4057115" flipH="1">
              <a:off x="3364" y="1550"/>
              <a:ext cx="276" cy="15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26" name="Freeform 75"/>
            <p:cNvSpPr/>
            <p:nvPr/>
          </p:nvSpPr>
          <p:spPr>
            <a:xfrm rot="-4729350" flipH="1">
              <a:off x="3452" y="1220"/>
              <a:ext cx="495" cy="9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27" name="Freeform 76"/>
            <p:cNvSpPr/>
            <p:nvPr/>
          </p:nvSpPr>
          <p:spPr>
            <a:xfrm rot="-4729350" flipH="1">
              <a:off x="3525" y="1566"/>
              <a:ext cx="265" cy="142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28" name="Freeform 77"/>
            <p:cNvSpPr/>
            <p:nvPr/>
          </p:nvSpPr>
          <p:spPr>
            <a:xfrm rot="3144576">
              <a:off x="3801" y="1158"/>
              <a:ext cx="557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29" name="Freeform 78"/>
            <p:cNvSpPr/>
            <p:nvPr/>
          </p:nvSpPr>
          <p:spPr>
            <a:xfrm rot="3144576">
              <a:off x="4165" y="1485"/>
              <a:ext cx="299" cy="159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30" name="Freeform 79"/>
            <p:cNvSpPr/>
            <p:nvPr/>
          </p:nvSpPr>
          <p:spPr>
            <a:xfrm rot="3745735">
              <a:off x="3762" y="1196"/>
              <a:ext cx="533" cy="97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31" name="Freeform 80"/>
            <p:cNvSpPr/>
            <p:nvPr/>
          </p:nvSpPr>
          <p:spPr>
            <a:xfrm rot="3745735">
              <a:off x="4047" y="1543"/>
              <a:ext cx="286" cy="152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32" name="Freeform 81"/>
            <p:cNvSpPr/>
            <p:nvPr/>
          </p:nvSpPr>
          <p:spPr>
            <a:xfrm rot="4286818">
              <a:off x="3705" y="1235"/>
              <a:ext cx="517" cy="79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33" name="Freeform 82"/>
            <p:cNvSpPr/>
            <p:nvPr/>
          </p:nvSpPr>
          <p:spPr>
            <a:xfrm rot="4286818">
              <a:off x="3922" y="1585"/>
              <a:ext cx="278" cy="125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34" name="Freeform 83"/>
            <p:cNvSpPr/>
            <p:nvPr/>
          </p:nvSpPr>
          <p:spPr>
            <a:xfrm rot="4898956">
              <a:off x="3665" y="1251"/>
              <a:ext cx="475" cy="8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35" name="Freeform 84"/>
            <p:cNvSpPr/>
            <p:nvPr/>
          </p:nvSpPr>
          <p:spPr>
            <a:xfrm rot="4898956">
              <a:off x="3804" y="1581"/>
              <a:ext cx="255" cy="125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36" name="Freeform 85"/>
            <p:cNvSpPr/>
            <p:nvPr/>
          </p:nvSpPr>
          <p:spPr>
            <a:xfrm rot="5755659">
              <a:off x="3570" y="1267"/>
              <a:ext cx="464" cy="6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37" name="Freeform 86"/>
            <p:cNvSpPr/>
            <p:nvPr/>
          </p:nvSpPr>
          <p:spPr>
            <a:xfrm rot="5755659">
              <a:off x="3618" y="1599"/>
              <a:ext cx="249" cy="95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38" name="Freeform 87"/>
            <p:cNvSpPr/>
            <p:nvPr/>
          </p:nvSpPr>
          <p:spPr>
            <a:xfrm flipH="1">
              <a:off x="3553" y="1154"/>
              <a:ext cx="157" cy="478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66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739" name="Arc 88"/>
            <p:cNvSpPr/>
            <p:nvPr/>
          </p:nvSpPr>
          <p:spPr>
            <a:xfrm flipH="1">
              <a:off x="3268" y="982"/>
              <a:ext cx="687" cy="745"/>
            </a:xfrm>
            <a:custGeom>
              <a:avLst/>
              <a:gdLst>
                <a:gd name="txL" fmla="*/ 0 w 21600"/>
                <a:gd name="txT" fmla="*/ 0 h 21602"/>
                <a:gd name="txR" fmla="*/ 21600 w 21600"/>
                <a:gd name="txB" fmla="*/ 21602 h 21602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2" fill="none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folHlink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740" name="Arc 89"/>
            <p:cNvSpPr/>
            <p:nvPr/>
          </p:nvSpPr>
          <p:spPr>
            <a:xfrm flipV="1">
              <a:off x="3887" y="532"/>
              <a:ext cx="830" cy="661"/>
            </a:xfrm>
            <a:custGeom>
              <a:avLst/>
              <a:gdLst>
                <a:gd name="txL" fmla="*/ 0 w 36729"/>
                <a:gd name="txT" fmla="*/ 0 h 21600"/>
                <a:gd name="txR" fmla="*/ 36729 w 36729"/>
                <a:gd name="txB" fmla="*/ 216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36729" h="21600" fill="none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9525" cap="flat" cmpd="sng">
              <a:solidFill>
                <a:srgbClr val="FF66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741" name="Arc 90"/>
            <p:cNvSpPr/>
            <p:nvPr/>
          </p:nvSpPr>
          <p:spPr>
            <a:xfrm flipH="1">
              <a:off x="3338" y="862"/>
              <a:ext cx="401" cy="769"/>
            </a:xfrm>
            <a:custGeom>
              <a:avLst/>
              <a:gdLst>
                <a:gd name="txL" fmla="*/ 0 w 28940"/>
                <a:gd name="txT" fmla="*/ 0 h 22305"/>
                <a:gd name="txR" fmla="*/ 28940 w 28940"/>
                <a:gd name="txB" fmla="*/ 22305 h 2230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8940" h="22305" fill="none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9525" cap="flat" cmpd="sng">
              <a:solidFill>
                <a:srgbClr val="FF66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742" name="Arc 91"/>
            <p:cNvSpPr/>
            <p:nvPr/>
          </p:nvSpPr>
          <p:spPr>
            <a:xfrm flipH="1">
              <a:off x="3053" y="902"/>
              <a:ext cx="652" cy="768"/>
            </a:xfrm>
            <a:custGeom>
              <a:avLst/>
              <a:gdLst>
                <a:gd name="txL" fmla="*/ 0 w 30473"/>
                <a:gd name="txT" fmla="*/ 0 h 22305"/>
                <a:gd name="txR" fmla="*/ 30473 w 30473"/>
                <a:gd name="txB" fmla="*/ 22305 h 2230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30473" h="22305" fill="none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9525" cap="flat" cmpd="sng">
              <a:solidFill>
                <a:schemeClr val="folHlink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743" name="Arc 92"/>
            <p:cNvSpPr/>
            <p:nvPr/>
          </p:nvSpPr>
          <p:spPr>
            <a:xfrm flipH="1">
              <a:off x="2996" y="762"/>
              <a:ext cx="768" cy="769"/>
            </a:xfrm>
            <a:custGeom>
              <a:avLst/>
              <a:gdLst>
                <a:gd name="txL" fmla="*/ 0 w 34455"/>
                <a:gd name="txT" fmla="*/ 0 h 22305"/>
                <a:gd name="txR" fmla="*/ 34455 w 34455"/>
                <a:gd name="txB" fmla="*/ 22305 h 2230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34455" h="22305" fill="none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9525" cap="flat" cmpd="sng">
              <a:solidFill>
                <a:schemeClr val="folHlink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744" name="Arc 93"/>
            <p:cNvSpPr/>
            <p:nvPr/>
          </p:nvSpPr>
          <p:spPr>
            <a:xfrm>
              <a:off x="3846" y="870"/>
              <a:ext cx="123" cy="769"/>
            </a:xfrm>
            <a:custGeom>
              <a:avLst/>
              <a:gdLst>
                <a:gd name="txL" fmla="*/ 0 w 34812"/>
                <a:gd name="txT" fmla="*/ 0 h 22305"/>
                <a:gd name="txR" fmla="*/ 34812 w 34812"/>
                <a:gd name="txB" fmla="*/ 22305 h 2230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34812" h="22305" fill="none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745" name="Arc 94"/>
            <p:cNvSpPr/>
            <p:nvPr/>
          </p:nvSpPr>
          <p:spPr>
            <a:xfrm>
              <a:off x="3879" y="866"/>
              <a:ext cx="324" cy="769"/>
            </a:xfrm>
            <a:custGeom>
              <a:avLst/>
              <a:gdLst>
                <a:gd name="txL" fmla="*/ 0 w 34812"/>
                <a:gd name="txT" fmla="*/ 0 h 22305"/>
                <a:gd name="txR" fmla="*/ 34812 w 34812"/>
                <a:gd name="txB" fmla="*/ 22305 h 2230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34812" h="22305" fill="none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 cap="flat" cmpd="sng">
              <a:solidFill>
                <a:schemeClr val="folHlink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746" name="Arc 95"/>
            <p:cNvSpPr/>
            <p:nvPr/>
          </p:nvSpPr>
          <p:spPr>
            <a:xfrm>
              <a:off x="3907" y="766"/>
              <a:ext cx="461" cy="769"/>
            </a:xfrm>
            <a:custGeom>
              <a:avLst/>
              <a:gdLst>
                <a:gd name="txL" fmla="*/ 0 w 34812"/>
                <a:gd name="txT" fmla="*/ 0 h 22305"/>
                <a:gd name="txR" fmla="*/ 34812 w 34812"/>
                <a:gd name="txB" fmla="*/ 22305 h 2230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34812" h="22305" fill="none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 cap="flat" cmpd="sng">
              <a:solidFill>
                <a:srgbClr val="FF66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747" name="Freeform 96"/>
            <p:cNvSpPr/>
            <p:nvPr/>
          </p:nvSpPr>
          <p:spPr>
            <a:xfrm>
              <a:off x="3996" y="1236"/>
              <a:ext cx="156" cy="478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66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748" name="Freeform 97"/>
            <p:cNvSpPr/>
            <p:nvPr/>
          </p:nvSpPr>
          <p:spPr>
            <a:xfrm rot="-1939245" flipV="1">
              <a:off x="3752" y="1079"/>
              <a:ext cx="142" cy="270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chemeClr val="accent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749" name="Arc 98"/>
            <p:cNvSpPr/>
            <p:nvPr/>
          </p:nvSpPr>
          <p:spPr>
            <a:xfrm flipH="1">
              <a:off x="2952" y="647"/>
              <a:ext cx="821" cy="769"/>
            </a:xfrm>
            <a:custGeom>
              <a:avLst/>
              <a:gdLst>
                <a:gd name="txL" fmla="*/ 0 w 36830"/>
                <a:gd name="txT" fmla="*/ 0 h 22305"/>
                <a:gd name="txR" fmla="*/ 36830 w 36830"/>
                <a:gd name="txB" fmla="*/ 22305 h 2230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36830" h="22305" fill="none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9525" cap="flat" cmpd="sng">
              <a:solidFill>
                <a:schemeClr val="folHlink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750" name="Arc 99"/>
            <p:cNvSpPr/>
            <p:nvPr/>
          </p:nvSpPr>
          <p:spPr>
            <a:xfrm flipH="1">
              <a:off x="3184" y="485"/>
              <a:ext cx="597" cy="745"/>
            </a:xfrm>
            <a:custGeom>
              <a:avLst/>
              <a:gdLst>
                <a:gd name="txL" fmla="*/ 0 w 31881"/>
                <a:gd name="txT" fmla="*/ 0 h 21600"/>
                <a:gd name="txR" fmla="*/ 31881 w 31881"/>
                <a:gd name="txB" fmla="*/ 216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31881" h="21600" fill="none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751" name="Arc 100"/>
            <p:cNvSpPr/>
            <p:nvPr/>
          </p:nvSpPr>
          <p:spPr>
            <a:xfrm>
              <a:off x="3822" y="798"/>
              <a:ext cx="246" cy="745"/>
            </a:xfrm>
            <a:custGeom>
              <a:avLst/>
              <a:gdLst>
                <a:gd name="txL" fmla="*/ 0 w 31146"/>
                <a:gd name="txT" fmla="*/ 0 h 21600"/>
                <a:gd name="txR" fmla="*/ 31146 w 31146"/>
                <a:gd name="txB" fmla="*/ 216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31146" h="21600" fill="none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752" name="Freeform 101"/>
            <p:cNvSpPr/>
            <p:nvPr/>
          </p:nvSpPr>
          <p:spPr>
            <a:xfrm flipH="1">
              <a:off x="3086" y="1193"/>
              <a:ext cx="351" cy="493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753" name="Freeform 102"/>
            <p:cNvSpPr/>
            <p:nvPr/>
          </p:nvSpPr>
          <p:spPr>
            <a:xfrm flipH="1">
              <a:off x="3251" y="673"/>
              <a:ext cx="225" cy="492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754" name="Freeform 103"/>
            <p:cNvSpPr/>
            <p:nvPr/>
          </p:nvSpPr>
          <p:spPr>
            <a:xfrm flipH="1">
              <a:off x="3510" y="526"/>
              <a:ext cx="135" cy="492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755" name="Freeform 104"/>
            <p:cNvSpPr/>
            <p:nvPr/>
          </p:nvSpPr>
          <p:spPr>
            <a:xfrm>
              <a:off x="4351" y="1121"/>
              <a:ext cx="326" cy="518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66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756" name="Freeform 105"/>
            <p:cNvSpPr/>
            <p:nvPr/>
          </p:nvSpPr>
          <p:spPr>
            <a:xfrm>
              <a:off x="4182" y="859"/>
              <a:ext cx="490" cy="345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20" y="0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757" name="Freeform 106"/>
            <p:cNvSpPr/>
            <p:nvPr/>
          </p:nvSpPr>
          <p:spPr>
            <a:xfrm>
              <a:off x="4200" y="493"/>
              <a:ext cx="214" cy="463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758" name="Freeform 107"/>
            <p:cNvSpPr/>
            <p:nvPr/>
          </p:nvSpPr>
          <p:spPr>
            <a:xfrm rot="-1346631">
              <a:off x="3988" y="878"/>
              <a:ext cx="144" cy="271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chemeClr val="accent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759" name="Freeform 108"/>
            <p:cNvSpPr/>
            <p:nvPr/>
          </p:nvSpPr>
          <p:spPr>
            <a:xfrm rot="1346631" flipH="1">
              <a:off x="3479" y="870"/>
              <a:ext cx="142" cy="272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chemeClr val="accent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3" name="Group 18"/>
          <p:cNvGrpSpPr/>
          <p:nvPr/>
        </p:nvGrpSpPr>
        <p:grpSpPr>
          <a:xfrm rot="373000">
            <a:off x="6970713" y="2738438"/>
            <a:ext cx="2840037" cy="2227262"/>
            <a:chOff x="2928" y="384"/>
            <a:chExt cx="1789" cy="1403"/>
          </a:xfrm>
        </p:grpSpPr>
        <p:sp>
          <p:nvSpPr>
            <p:cNvPr id="20580" name="Oval 19"/>
            <p:cNvSpPr/>
            <p:nvPr/>
          </p:nvSpPr>
          <p:spPr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20581" name="Oval 20"/>
            <p:cNvSpPr/>
            <p:nvPr/>
          </p:nvSpPr>
          <p:spPr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20582" name="Freeform 21"/>
            <p:cNvSpPr/>
            <p:nvPr/>
          </p:nvSpPr>
          <p:spPr>
            <a:xfrm rot="2711884">
              <a:off x="3846" y="1097"/>
              <a:ext cx="556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83" name="Freeform 22"/>
            <p:cNvSpPr/>
            <p:nvPr/>
          </p:nvSpPr>
          <p:spPr>
            <a:xfrm rot="2711884">
              <a:off x="4251" y="1392"/>
              <a:ext cx="299" cy="15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84" name="Freeform 23"/>
            <p:cNvSpPr/>
            <p:nvPr/>
          </p:nvSpPr>
          <p:spPr>
            <a:xfrm rot="2104081">
              <a:off x="3878" y="1028"/>
              <a:ext cx="586" cy="112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85" name="Freeform 24"/>
            <p:cNvSpPr/>
            <p:nvPr/>
          </p:nvSpPr>
          <p:spPr>
            <a:xfrm rot="2104081">
              <a:off x="4359" y="1282"/>
              <a:ext cx="315" cy="176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86" name="Freeform 25"/>
            <p:cNvSpPr/>
            <p:nvPr/>
          </p:nvSpPr>
          <p:spPr>
            <a:xfrm rot="1582915">
              <a:off x="3888" y="967"/>
              <a:ext cx="561" cy="98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87" name="Freeform 26"/>
            <p:cNvSpPr/>
            <p:nvPr/>
          </p:nvSpPr>
          <p:spPr>
            <a:xfrm rot="1582915">
              <a:off x="4388" y="1157"/>
              <a:ext cx="301" cy="154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88" name="Freeform 27"/>
            <p:cNvSpPr/>
            <p:nvPr/>
          </p:nvSpPr>
          <p:spPr>
            <a:xfrm rot="1080363">
              <a:off x="3897" y="903"/>
              <a:ext cx="542" cy="108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89" name="Freeform 28"/>
            <p:cNvSpPr/>
            <p:nvPr/>
          </p:nvSpPr>
          <p:spPr>
            <a:xfrm rot="1080363">
              <a:off x="4405" y="1033"/>
              <a:ext cx="291" cy="170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90" name="Freeform 29"/>
            <p:cNvSpPr/>
            <p:nvPr/>
          </p:nvSpPr>
          <p:spPr>
            <a:xfrm rot="463793">
              <a:off x="3908" y="832"/>
              <a:ext cx="499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91" name="Freeform 30"/>
            <p:cNvSpPr/>
            <p:nvPr/>
          </p:nvSpPr>
          <p:spPr>
            <a:xfrm rot="463793">
              <a:off x="4397" y="886"/>
              <a:ext cx="268" cy="15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92" name="Freeform 31"/>
            <p:cNvSpPr/>
            <p:nvPr/>
          </p:nvSpPr>
          <p:spPr>
            <a:xfrm rot="-84182">
              <a:off x="3916" y="791"/>
              <a:ext cx="454" cy="7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93" name="Freeform 32"/>
            <p:cNvSpPr/>
            <p:nvPr/>
          </p:nvSpPr>
          <p:spPr>
            <a:xfrm rot="-84182">
              <a:off x="4367" y="785"/>
              <a:ext cx="244" cy="111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94" name="Freeform 33"/>
            <p:cNvSpPr/>
            <p:nvPr/>
          </p:nvSpPr>
          <p:spPr>
            <a:xfrm rot="-802576">
              <a:off x="3901" y="740"/>
              <a:ext cx="399" cy="69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95" name="Freeform 34"/>
            <p:cNvSpPr/>
            <p:nvPr/>
          </p:nvSpPr>
          <p:spPr>
            <a:xfrm rot="-802576">
              <a:off x="4295" y="672"/>
              <a:ext cx="214" cy="10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96" name="Freeform 35"/>
            <p:cNvSpPr/>
            <p:nvPr/>
          </p:nvSpPr>
          <p:spPr>
            <a:xfrm rot="-2711884" flipH="1">
              <a:off x="3235" y="1137"/>
              <a:ext cx="557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97" name="Freeform 36"/>
            <p:cNvSpPr/>
            <p:nvPr/>
          </p:nvSpPr>
          <p:spPr>
            <a:xfrm rot="-2711884" flipH="1">
              <a:off x="3087" y="1432"/>
              <a:ext cx="299" cy="15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98" name="Freeform 37"/>
            <p:cNvSpPr/>
            <p:nvPr/>
          </p:nvSpPr>
          <p:spPr>
            <a:xfrm rot="-2104081" flipH="1">
              <a:off x="3160" y="1085"/>
              <a:ext cx="586" cy="112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99" name="Freeform 38"/>
            <p:cNvSpPr/>
            <p:nvPr/>
          </p:nvSpPr>
          <p:spPr>
            <a:xfrm rot="-2104081" flipH="1">
              <a:off x="2950" y="1339"/>
              <a:ext cx="315" cy="176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00" name="Freeform 39"/>
            <p:cNvSpPr/>
            <p:nvPr/>
          </p:nvSpPr>
          <p:spPr>
            <a:xfrm rot="-1582915" flipH="1">
              <a:off x="3175" y="1025"/>
              <a:ext cx="561" cy="98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01" name="Freeform 40"/>
            <p:cNvSpPr/>
            <p:nvPr/>
          </p:nvSpPr>
          <p:spPr>
            <a:xfrm rot="-1582915" flipH="1">
              <a:off x="2935" y="1215"/>
              <a:ext cx="301" cy="153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02" name="Freeform 41"/>
            <p:cNvSpPr/>
            <p:nvPr/>
          </p:nvSpPr>
          <p:spPr>
            <a:xfrm rot="-1080363" flipH="1">
              <a:off x="3185" y="961"/>
              <a:ext cx="542" cy="108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03" name="Freeform 42"/>
            <p:cNvSpPr/>
            <p:nvPr/>
          </p:nvSpPr>
          <p:spPr>
            <a:xfrm rot="-1080363" flipH="1">
              <a:off x="2928" y="1090"/>
              <a:ext cx="291" cy="170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04" name="Freeform 43"/>
            <p:cNvSpPr/>
            <p:nvPr/>
          </p:nvSpPr>
          <p:spPr>
            <a:xfrm rot="-463793" flipH="1">
              <a:off x="3217" y="889"/>
              <a:ext cx="499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05" name="Freeform 44"/>
            <p:cNvSpPr/>
            <p:nvPr/>
          </p:nvSpPr>
          <p:spPr>
            <a:xfrm rot="-463793" flipH="1">
              <a:off x="2959" y="943"/>
              <a:ext cx="268" cy="15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06" name="Freeform 45"/>
            <p:cNvSpPr/>
            <p:nvPr/>
          </p:nvSpPr>
          <p:spPr>
            <a:xfrm rot="84182" flipH="1">
              <a:off x="3254" y="848"/>
              <a:ext cx="454" cy="7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07" name="Freeform 46"/>
            <p:cNvSpPr/>
            <p:nvPr/>
          </p:nvSpPr>
          <p:spPr>
            <a:xfrm rot="84182" flipH="1">
              <a:off x="3013" y="842"/>
              <a:ext cx="244" cy="111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08" name="Freeform 47"/>
            <p:cNvSpPr/>
            <p:nvPr/>
          </p:nvSpPr>
          <p:spPr>
            <a:xfrm rot="802576" flipH="1">
              <a:off x="3324" y="797"/>
              <a:ext cx="399" cy="69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09" name="Freeform 48"/>
            <p:cNvSpPr/>
            <p:nvPr/>
          </p:nvSpPr>
          <p:spPr>
            <a:xfrm rot="802576" flipH="1">
              <a:off x="3115" y="729"/>
              <a:ext cx="214" cy="10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10" name="Freeform 49"/>
            <p:cNvSpPr/>
            <p:nvPr/>
          </p:nvSpPr>
          <p:spPr>
            <a:xfrm rot="1277471" flipH="1">
              <a:off x="3350" y="775"/>
              <a:ext cx="399" cy="7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11" name="Freeform 50"/>
            <p:cNvSpPr/>
            <p:nvPr/>
          </p:nvSpPr>
          <p:spPr>
            <a:xfrm rot="1277471" flipH="1">
              <a:off x="3151" y="665"/>
              <a:ext cx="214" cy="110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12" name="Freeform 51"/>
            <p:cNvSpPr/>
            <p:nvPr/>
          </p:nvSpPr>
          <p:spPr>
            <a:xfrm rot="2028410" flipH="1">
              <a:off x="3394" y="745"/>
              <a:ext cx="399" cy="69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13" name="Freeform 52"/>
            <p:cNvSpPr/>
            <p:nvPr/>
          </p:nvSpPr>
          <p:spPr>
            <a:xfrm rot="2028410" flipH="1">
              <a:off x="3222" y="574"/>
              <a:ext cx="214" cy="109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14" name="Freeform 53"/>
            <p:cNvSpPr/>
            <p:nvPr/>
          </p:nvSpPr>
          <p:spPr>
            <a:xfrm rot="2664424" flipH="1">
              <a:off x="3433" y="700"/>
              <a:ext cx="404" cy="69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15" name="Freeform 54"/>
            <p:cNvSpPr/>
            <p:nvPr/>
          </p:nvSpPr>
          <p:spPr>
            <a:xfrm rot="2664424" flipH="1">
              <a:off x="3290" y="481"/>
              <a:ext cx="217" cy="109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16" name="Freeform 55"/>
            <p:cNvSpPr/>
            <p:nvPr/>
          </p:nvSpPr>
          <p:spPr>
            <a:xfrm rot="3473776" flipH="1">
              <a:off x="3518" y="685"/>
              <a:ext cx="356" cy="7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17" name="Freeform 56"/>
            <p:cNvSpPr/>
            <p:nvPr/>
          </p:nvSpPr>
          <p:spPr>
            <a:xfrm rot="3473776" flipH="1">
              <a:off x="3438" y="450"/>
              <a:ext cx="191" cy="109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18" name="Freeform 57"/>
            <p:cNvSpPr/>
            <p:nvPr/>
          </p:nvSpPr>
          <p:spPr>
            <a:xfrm rot="4126480" flipH="1">
              <a:off x="3576" y="673"/>
              <a:ext cx="342" cy="69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19" name="Freeform 58"/>
            <p:cNvSpPr/>
            <p:nvPr/>
          </p:nvSpPr>
          <p:spPr>
            <a:xfrm rot="4126480" flipH="1">
              <a:off x="3540" y="421"/>
              <a:ext cx="184" cy="109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20" name="Freeform 59"/>
            <p:cNvSpPr/>
            <p:nvPr/>
          </p:nvSpPr>
          <p:spPr>
            <a:xfrm rot="-1325434">
              <a:off x="3864" y="705"/>
              <a:ext cx="398" cy="7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21" name="Freeform 60"/>
            <p:cNvSpPr/>
            <p:nvPr/>
          </p:nvSpPr>
          <p:spPr>
            <a:xfrm rot="-1325434">
              <a:off x="4246" y="592"/>
              <a:ext cx="214" cy="109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22" name="Freeform 61"/>
            <p:cNvSpPr/>
            <p:nvPr/>
          </p:nvSpPr>
          <p:spPr>
            <a:xfrm rot="-1921064">
              <a:off x="3819" y="681"/>
              <a:ext cx="399" cy="7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23" name="Freeform 62"/>
            <p:cNvSpPr/>
            <p:nvPr/>
          </p:nvSpPr>
          <p:spPr>
            <a:xfrm rot="-1921064">
              <a:off x="4181" y="518"/>
              <a:ext cx="214" cy="110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24" name="Freeform 63"/>
            <p:cNvSpPr/>
            <p:nvPr/>
          </p:nvSpPr>
          <p:spPr>
            <a:xfrm rot="4578755" flipH="1">
              <a:off x="3631" y="690"/>
              <a:ext cx="332" cy="47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25" name="Freeform 64"/>
            <p:cNvSpPr/>
            <p:nvPr/>
          </p:nvSpPr>
          <p:spPr>
            <a:xfrm rot="4578755" flipH="1">
              <a:off x="3638" y="447"/>
              <a:ext cx="178" cy="75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26" name="Freeform 65"/>
            <p:cNvSpPr/>
            <p:nvPr/>
          </p:nvSpPr>
          <p:spPr>
            <a:xfrm rot="-3857755">
              <a:off x="3715" y="677"/>
              <a:ext cx="343" cy="6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27" name="Freeform 66"/>
            <p:cNvSpPr/>
            <p:nvPr/>
          </p:nvSpPr>
          <p:spPr>
            <a:xfrm rot="-3857755">
              <a:off x="3925" y="433"/>
              <a:ext cx="184" cy="93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28" name="Freeform 67"/>
            <p:cNvSpPr/>
            <p:nvPr/>
          </p:nvSpPr>
          <p:spPr>
            <a:xfrm rot="-2777260">
              <a:off x="3758" y="671"/>
              <a:ext cx="373" cy="87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29" name="Freeform 68"/>
            <p:cNvSpPr/>
            <p:nvPr/>
          </p:nvSpPr>
          <p:spPr>
            <a:xfrm rot="-2777260">
              <a:off x="4061" y="460"/>
              <a:ext cx="200" cy="136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30" name="Freeform 69"/>
            <p:cNvSpPr/>
            <p:nvPr/>
          </p:nvSpPr>
          <p:spPr>
            <a:xfrm rot="-4903748">
              <a:off x="3695" y="685"/>
              <a:ext cx="308" cy="28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31" name="Freeform 70"/>
            <p:cNvSpPr/>
            <p:nvPr/>
          </p:nvSpPr>
          <p:spPr>
            <a:xfrm rot="-4903748">
              <a:off x="3809" y="447"/>
              <a:ext cx="165" cy="43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32" name="Freeform 71"/>
            <p:cNvSpPr/>
            <p:nvPr/>
          </p:nvSpPr>
          <p:spPr>
            <a:xfrm rot="-3264308" flipH="1">
              <a:off x="3278" y="1175"/>
              <a:ext cx="557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33" name="Freeform 72"/>
            <p:cNvSpPr/>
            <p:nvPr/>
          </p:nvSpPr>
          <p:spPr>
            <a:xfrm rot="-3264308" flipH="1">
              <a:off x="3186" y="1509"/>
              <a:ext cx="299" cy="15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34" name="Freeform 73"/>
            <p:cNvSpPr/>
            <p:nvPr/>
          </p:nvSpPr>
          <p:spPr>
            <a:xfrm rot="-4057115" flipH="1">
              <a:off x="3362" y="1208"/>
              <a:ext cx="515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35" name="Freeform 74"/>
            <p:cNvSpPr/>
            <p:nvPr/>
          </p:nvSpPr>
          <p:spPr>
            <a:xfrm rot="-4057115" flipH="1">
              <a:off x="3364" y="1550"/>
              <a:ext cx="276" cy="15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36" name="Freeform 75"/>
            <p:cNvSpPr/>
            <p:nvPr/>
          </p:nvSpPr>
          <p:spPr>
            <a:xfrm rot="-4729350" flipH="1">
              <a:off x="3452" y="1220"/>
              <a:ext cx="495" cy="9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37" name="Freeform 76"/>
            <p:cNvSpPr/>
            <p:nvPr/>
          </p:nvSpPr>
          <p:spPr>
            <a:xfrm rot="-4729350" flipH="1">
              <a:off x="3525" y="1566"/>
              <a:ext cx="265" cy="142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38" name="Freeform 77"/>
            <p:cNvSpPr/>
            <p:nvPr/>
          </p:nvSpPr>
          <p:spPr>
            <a:xfrm rot="3144576">
              <a:off x="3801" y="1158"/>
              <a:ext cx="557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39" name="Freeform 78"/>
            <p:cNvSpPr/>
            <p:nvPr/>
          </p:nvSpPr>
          <p:spPr>
            <a:xfrm rot="3144576">
              <a:off x="4165" y="1485"/>
              <a:ext cx="299" cy="159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40" name="Freeform 79"/>
            <p:cNvSpPr/>
            <p:nvPr/>
          </p:nvSpPr>
          <p:spPr>
            <a:xfrm rot="3745735">
              <a:off x="3762" y="1196"/>
              <a:ext cx="533" cy="97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41" name="Freeform 80"/>
            <p:cNvSpPr/>
            <p:nvPr/>
          </p:nvSpPr>
          <p:spPr>
            <a:xfrm rot="3745735">
              <a:off x="4047" y="1543"/>
              <a:ext cx="286" cy="152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42" name="Freeform 81"/>
            <p:cNvSpPr/>
            <p:nvPr/>
          </p:nvSpPr>
          <p:spPr>
            <a:xfrm rot="4286818">
              <a:off x="3705" y="1235"/>
              <a:ext cx="517" cy="79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43" name="Freeform 82"/>
            <p:cNvSpPr/>
            <p:nvPr/>
          </p:nvSpPr>
          <p:spPr>
            <a:xfrm rot="4286818">
              <a:off x="3922" y="1585"/>
              <a:ext cx="278" cy="125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44" name="Freeform 83"/>
            <p:cNvSpPr/>
            <p:nvPr/>
          </p:nvSpPr>
          <p:spPr>
            <a:xfrm rot="4898956">
              <a:off x="3665" y="1251"/>
              <a:ext cx="475" cy="8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45" name="Freeform 84"/>
            <p:cNvSpPr/>
            <p:nvPr/>
          </p:nvSpPr>
          <p:spPr>
            <a:xfrm rot="4898956">
              <a:off x="3804" y="1581"/>
              <a:ext cx="255" cy="125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46" name="Freeform 85"/>
            <p:cNvSpPr/>
            <p:nvPr/>
          </p:nvSpPr>
          <p:spPr>
            <a:xfrm rot="5755659">
              <a:off x="3570" y="1267"/>
              <a:ext cx="464" cy="6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47" name="Freeform 86"/>
            <p:cNvSpPr/>
            <p:nvPr/>
          </p:nvSpPr>
          <p:spPr>
            <a:xfrm rot="5755659">
              <a:off x="3618" y="1599"/>
              <a:ext cx="249" cy="95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48" name="Freeform 87"/>
            <p:cNvSpPr/>
            <p:nvPr/>
          </p:nvSpPr>
          <p:spPr>
            <a:xfrm flipH="1">
              <a:off x="3553" y="1154"/>
              <a:ext cx="157" cy="478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66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649" name="Arc 88"/>
            <p:cNvSpPr/>
            <p:nvPr/>
          </p:nvSpPr>
          <p:spPr>
            <a:xfrm flipH="1">
              <a:off x="3268" y="982"/>
              <a:ext cx="687" cy="745"/>
            </a:xfrm>
            <a:custGeom>
              <a:avLst/>
              <a:gdLst>
                <a:gd name="txL" fmla="*/ 0 w 21600"/>
                <a:gd name="txT" fmla="*/ 0 h 21602"/>
                <a:gd name="txR" fmla="*/ 21600 w 21600"/>
                <a:gd name="txB" fmla="*/ 21602 h 21602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2" fill="none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folHlink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650" name="Arc 89"/>
            <p:cNvSpPr/>
            <p:nvPr/>
          </p:nvSpPr>
          <p:spPr>
            <a:xfrm flipV="1">
              <a:off x="3887" y="532"/>
              <a:ext cx="830" cy="661"/>
            </a:xfrm>
            <a:custGeom>
              <a:avLst/>
              <a:gdLst>
                <a:gd name="txL" fmla="*/ 0 w 36729"/>
                <a:gd name="txT" fmla="*/ 0 h 21600"/>
                <a:gd name="txR" fmla="*/ 36729 w 36729"/>
                <a:gd name="txB" fmla="*/ 216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36729" h="21600" fill="none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9525" cap="flat" cmpd="sng">
              <a:solidFill>
                <a:srgbClr val="FF66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651" name="Arc 90"/>
            <p:cNvSpPr/>
            <p:nvPr/>
          </p:nvSpPr>
          <p:spPr>
            <a:xfrm flipH="1">
              <a:off x="3338" y="862"/>
              <a:ext cx="401" cy="769"/>
            </a:xfrm>
            <a:custGeom>
              <a:avLst/>
              <a:gdLst>
                <a:gd name="txL" fmla="*/ 0 w 28940"/>
                <a:gd name="txT" fmla="*/ 0 h 22305"/>
                <a:gd name="txR" fmla="*/ 28940 w 28940"/>
                <a:gd name="txB" fmla="*/ 22305 h 2230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8940" h="22305" fill="none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9525" cap="flat" cmpd="sng">
              <a:solidFill>
                <a:srgbClr val="FF66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652" name="Arc 91"/>
            <p:cNvSpPr/>
            <p:nvPr/>
          </p:nvSpPr>
          <p:spPr>
            <a:xfrm flipH="1">
              <a:off x="3053" y="902"/>
              <a:ext cx="652" cy="768"/>
            </a:xfrm>
            <a:custGeom>
              <a:avLst/>
              <a:gdLst>
                <a:gd name="txL" fmla="*/ 0 w 30473"/>
                <a:gd name="txT" fmla="*/ 0 h 22305"/>
                <a:gd name="txR" fmla="*/ 30473 w 30473"/>
                <a:gd name="txB" fmla="*/ 22305 h 2230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30473" h="22305" fill="none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9525" cap="flat" cmpd="sng">
              <a:solidFill>
                <a:schemeClr val="folHlink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653" name="Arc 92"/>
            <p:cNvSpPr/>
            <p:nvPr/>
          </p:nvSpPr>
          <p:spPr>
            <a:xfrm flipH="1">
              <a:off x="2996" y="762"/>
              <a:ext cx="768" cy="769"/>
            </a:xfrm>
            <a:custGeom>
              <a:avLst/>
              <a:gdLst>
                <a:gd name="txL" fmla="*/ 0 w 34455"/>
                <a:gd name="txT" fmla="*/ 0 h 22305"/>
                <a:gd name="txR" fmla="*/ 34455 w 34455"/>
                <a:gd name="txB" fmla="*/ 22305 h 2230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34455" h="22305" fill="none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9525" cap="flat" cmpd="sng">
              <a:solidFill>
                <a:schemeClr val="folHlink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654" name="Arc 93"/>
            <p:cNvSpPr/>
            <p:nvPr/>
          </p:nvSpPr>
          <p:spPr>
            <a:xfrm>
              <a:off x="3846" y="870"/>
              <a:ext cx="123" cy="769"/>
            </a:xfrm>
            <a:custGeom>
              <a:avLst/>
              <a:gdLst>
                <a:gd name="txL" fmla="*/ 0 w 34812"/>
                <a:gd name="txT" fmla="*/ 0 h 22305"/>
                <a:gd name="txR" fmla="*/ 34812 w 34812"/>
                <a:gd name="txB" fmla="*/ 22305 h 2230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34812" h="22305" fill="none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655" name="Arc 94"/>
            <p:cNvSpPr/>
            <p:nvPr/>
          </p:nvSpPr>
          <p:spPr>
            <a:xfrm>
              <a:off x="3879" y="866"/>
              <a:ext cx="324" cy="769"/>
            </a:xfrm>
            <a:custGeom>
              <a:avLst/>
              <a:gdLst>
                <a:gd name="txL" fmla="*/ 0 w 34812"/>
                <a:gd name="txT" fmla="*/ 0 h 22305"/>
                <a:gd name="txR" fmla="*/ 34812 w 34812"/>
                <a:gd name="txB" fmla="*/ 22305 h 2230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34812" h="22305" fill="none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 cap="flat" cmpd="sng">
              <a:solidFill>
                <a:schemeClr val="folHlink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656" name="Arc 95"/>
            <p:cNvSpPr/>
            <p:nvPr/>
          </p:nvSpPr>
          <p:spPr>
            <a:xfrm>
              <a:off x="3907" y="766"/>
              <a:ext cx="461" cy="769"/>
            </a:xfrm>
            <a:custGeom>
              <a:avLst/>
              <a:gdLst>
                <a:gd name="txL" fmla="*/ 0 w 34812"/>
                <a:gd name="txT" fmla="*/ 0 h 22305"/>
                <a:gd name="txR" fmla="*/ 34812 w 34812"/>
                <a:gd name="txB" fmla="*/ 22305 h 2230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34812" h="22305" fill="none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 cap="flat" cmpd="sng">
              <a:solidFill>
                <a:srgbClr val="FF66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657" name="Freeform 96"/>
            <p:cNvSpPr/>
            <p:nvPr/>
          </p:nvSpPr>
          <p:spPr>
            <a:xfrm>
              <a:off x="3996" y="1236"/>
              <a:ext cx="156" cy="478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66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658" name="Freeform 97"/>
            <p:cNvSpPr/>
            <p:nvPr/>
          </p:nvSpPr>
          <p:spPr>
            <a:xfrm rot="-1939245" flipV="1">
              <a:off x="3752" y="1079"/>
              <a:ext cx="142" cy="270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chemeClr val="accent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659" name="Arc 98"/>
            <p:cNvSpPr/>
            <p:nvPr/>
          </p:nvSpPr>
          <p:spPr>
            <a:xfrm flipH="1">
              <a:off x="2952" y="647"/>
              <a:ext cx="821" cy="769"/>
            </a:xfrm>
            <a:custGeom>
              <a:avLst/>
              <a:gdLst>
                <a:gd name="txL" fmla="*/ 0 w 36830"/>
                <a:gd name="txT" fmla="*/ 0 h 22305"/>
                <a:gd name="txR" fmla="*/ 36830 w 36830"/>
                <a:gd name="txB" fmla="*/ 22305 h 2230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36830" h="22305" fill="none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9525" cap="flat" cmpd="sng">
              <a:solidFill>
                <a:schemeClr val="folHlink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660" name="Arc 99"/>
            <p:cNvSpPr/>
            <p:nvPr/>
          </p:nvSpPr>
          <p:spPr>
            <a:xfrm flipH="1">
              <a:off x="3184" y="485"/>
              <a:ext cx="597" cy="745"/>
            </a:xfrm>
            <a:custGeom>
              <a:avLst/>
              <a:gdLst>
                <a:gd name="txL" fmla="*/ 0 w 31881"/>
                <a:gd name="txT" fmla="*/ 0 h 21600"/>
                <a:gd name="txR" fmla="*/ 31881 w 31881"/>
                <a:gd name="txB" fmla="*/ 216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31881" h="21600" fill="none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661" name="Arc 100"/>
            <p:cNvSpPr/>
            <p:nvPr/>
          </p:nvSpPr>
          <p:spPr>
            <a:xfrm>
              <a:off x="3822" y="798"/>
              <a:ext cx="246" cy="745"/>
            </a:xfrm>
            <a:custGeom>
              <a:avLst/>
              <a:gdLst>
                <a:gd name="txL" fmla="*/ 0 w 31146"/>
                <a:gd name="txT" fmla="*/ 0 h 21600"/>
                <a:gd name="txR" fmla="*/ 31146 w 31146"/>
                <a:gd name="txB" fmla="*/ 216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31146" h="21600" fill="none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662" name="Freeform 101"/>
            <p:cNvSpPr/>
            <p:nvPr/>
          </p:nvSpPr>
          <p:spPr>
            <a:xfrm flipH="1">
              <a:off x="3086" y="1193"/>
              <a:ext cx="351" cy="493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663" name="Freeform 102"/>
            <p:cNvSpPr/>
            <p:nvPr/>
          </p:nvSpPr>
          <p:spPr>
            <a:xfrm flipH="1">
              <a:off x="3251" y="673"/>
              <a:ext cx="225" cy="492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664" name="Freeform 103"/>
            <p:cNvSpPr/>
            <p:nvPr/>
          </p:nvSpPr>
          <p:spPr>
            <a:xfrm flipH="1">
              <a:off x="3510" y="526"/>
              <a:ext cx="135" cy="492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665" name="Freeform 104"/>
            <p:cNvSpPr/>
            <p:nvPr/>
          </p:nvSpPr>
          <p:spPr>
            <a:xfrm>
              <a:off x="4351" y="1121"/>
              <a:ext cx="326" cy="518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66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666" name="Freeform 105"/>
            <p:cNvSpPr/>
            <p:nvPr/>
          </p:nvSpPr>
          <p:spPr>
            <a:xfrm>
              <a:off x="4182" y="859"/>
              <a:ext cx="490" cy="345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20" y="0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667" name="Freeform 106"/>
            <p:cNvSpPr/>
            <p:nvPr/>
          </p:nvSpPr>
          <p:spPr>
            <a:xfrm>
              <a:off x="4200" y="493"/>
              <a:ext cx="214" cy="463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668" name="Freeform 107"/>
            <p:cNvSpPr/>
            <p:nvPr/>
          </p:nvSpPr>
          <p:spPr>
            <a:xfrm rot="-1346631">
              <a:off x="3988" y="878"/>
              <a:ext cx="144" cy="271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chemeClr val="accent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669" name="Freeform 108"/>
            <p:cNvSpPr/>
            <p:nvPr/>
          </p:nvSpPr>
          <p:spPr>
            <a:xfrm rot="1346631" flipH="1">
              <a:off x="3479" y="870"/>
              <a:ext cx="142" cy="272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chemeClr val="accent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5" name="Group 18"/>
          <p:cNvGrpSpPr/>
          <p:nvPr/>
        </p:nvGrpSpPr>
        <p:grpSpPr>
          <a:xfrm rot="373000">
            <a:off x="476250" y="4191000"/>
            <a:ext cx="2840038" cy="2227263"/>
            <a:chOff x="2928" y="384"/>
            <a:chExt cx="1789" cy="1403"/>
          </a:xfrm>
        </p:grpSpPr>
        <p:sp>
          <p:nvSpPr>
            <p:cNvPr id="20490" name="Oval 19"/>
            <p:cNvSpPr/>
            <p:nvPr/>
          </p:nvSpPr>
          <p:spPr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20491" name="Oval 20"/>
            <p:cNvSpPr/>
            <p:nvPr/>
          </p:nvSpPr>
          <p:spPr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20492" name="Freeform 21"/>
            <p:cNvSpPr/>
            <p:nvPr/>
          </p:nvSpPr>
          <p:spPr>
            <a:xfrm rot="2711884">
              <a:off x="3846" y="1097"/>
              <a:ext cx="556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493" name="Freeform 22"/>
            <p:cNvSpPr/>
            <p:nvPr/>
          </p:nvSpPr>
          <p:spPr>
            <a:xfrm rot="2711884">
              <a:off x="4251" y="1392"/>
              <a:ext cx="299" cy="15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494" name="Freeform 23"/>
            <p:cNvSpPr/>
            <p:nvPr/>
          </p:nvSpPr>
          <p:spPr>
            <a:xfrm rot="2104081">
              <a:off x="3878" y="1028"/>
              <a:ext cx="586" cy="112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495" name="Freeform 24"/>
            <p:cNvSpPr/>
            <p:nvPr/>
          </p:nvSpPr>
          <p:spPr>
            <a:xfrm rot="2104081">
              <a:off x="4359" y="1282"/>
              <a:ext cx="315" cy="176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496" name="Freeform 25"/>
            <p:cNvSpPr/>
            <p:nvPr/>
          </p:nvSpPr>
          <p:spPr>
            <a:xfrm rot="1582915">
              <a:off x="3888" y="967"/>
              <a:ext cx="561" cy="98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497" name="Freeform 26"/>
            <p:cNvSpPr/>
            <p:nvPr/>
          </p:nvSpPr>
          <p:spPr>
            <a:xfrm rot="1582915">
              <a:off x="4388" y="1157"/>
              <a:ext cx="301" cy="154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498" name="Freeform 27"/>
            <p:cNvSpPr/>
            <p:nvPr/>
          </p:nvSpPr>
          <p:spPr>
            <a:xfrm rot="1080363">
              <a:off x="3897" y="903"/>
              <a:ext cx="542" cy="108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499" name="Freeform 28"/>
            <p:cNvSpPr/>
            <p:nvPr/>
          </p:nvSpPr>
          <p:spPr>
            <a:xfrm rot="1080363">
              <a:off x="4405" y="1033"/>
              <a:ext cx="291" cy="170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00" name="Freeform 29"/>
            <p:cNvSpPr/>
            <p:nvPr/>
          </p:nvSpPr>
          <p:spPr>
            <a:xfrm rot="463793">
              <a:off x="3908" y="832"/>
              <a:ext cx="499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01" name="Freeform 30"/>
            <p:cNvSpPr/>
            <p:nvPr/>
          </p:nvSpPr>
          <p:spPr>
            <a:xfrm rot="463793">
              <a:off x="4397" y="886"/>
              <a:ext cx="268" cy="15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02" name="Freeform 31"/>
            <p:cNvSpPr/>
            <p:nvPr/>
          </p:nvSpPr>
          <p:spPr>
            <a:xfrm rot="-84182">
              <a:off x="3916" y="791"/>
              <a:ext cx="454" cy="7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03" name="Freeform 32"/>
            <p:cNvSpPr/>
            <p:nvPr/>
          </p:nvSpPr>
          <p:spPr>
            <a:xfrm rot="-84182">
              <a:off x="4367" y="785"/>
              <a:ext cx="244" cy="111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04" name="Freeform 33"/>
            <p:cNvSpPr/>
            <p:nvPr/>
          </p:nvSpPr>
          <p:spPr>
            <a:xfrm rot="-802576">
              <a:off x="3901" y="740"/>
              <a:ext cx="399" cy="69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05" name="Freeform 34"/>
            <p:cNvSpPr/>
            <p:nvPr/>
          </p:nvSpPr>
          <p:spPr>
            <a:xfrm rot="-802576">
              <a:off x="4295" y="672"/>
              <a:ext cx="214" cy="10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06" name="Freeform 35"/>
            <p:cNvSpPr/>
            <p:nvPr/>
          </p:nvSpPr>
          <p:spPr>
            <a:xfrm rot="-2711884" flipH="1">
              <a:off x="3235" y="1137"/>
              <a:ext cx="557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07" name="Freeform 36"/>
            <p:cNvSpPr/>
            <p:nvPr/>
          </p:nvSpPr>
          <p:spPr>
            <a:xfrm rot="-2711884" flipH="1">
              <a:off x="3087" y="1432"/>
              <a:ext cx="299" cy="15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08" name="Freeform 37"/>
            <p:cNvSpPr/>
            <p:nvPr/>
          </p:nvSpPr>
          <p:spPr>
            <a:xfrm rot="-2104081" flipH="1">
              <a:off x="3160" y="1085"/>
              <a:ext cx="586" cy="112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09" name="Freeform 38"/>
            <p:cNvSpPr/>
            <p:nvPr/>
          </p:nvSpPr>
          <p:spPr>
            <a:xfrm rot="-2104081" flipH="1">
              <a:off x="2950" y="1339"/>
              <a:ext cx="315" cy="176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10" name="Freeform 39"/>
            <p:cNvSpPr/>
            <p:nvPr/>
          </p:nvSpPr>
          <p:spPr>
            <a:xfrm rot="-1582915" flipH="1">
              <a:off x="3175" y="1025"/>
              <a:ext cx="561" cy="98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11" name="Freeform 40"/>
            <p:cNvSpPr/>
            <p:nvPr/>
          </p:nvSpPr>
          <p:spPr>
            <a:xfrm rot="-1582915" flipH="1">
              <a:off x="2935" y="1215"/>
              <a:ext cx="301" cy="153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12" name="Freeform 41"/>
            <p:cNvSpPr/>
            <p:nvPr/>
          </p:nvSpPr>
          <p:spPr>
            <a:xfrm rot="-1080363" flipH="1">
              <a:off x="3185" y="961"/>
              <a:ext cx="542" cy="108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13" name="Freeform 42"/>
            <p:cNvSpPr/>
            <p:nvPr/>
          </p:nvSpPr>
          <p:spPr>
            <a:xfrm rot="-1080363" flipH="1">
              <a:off x="2928" y="1090"/>
              <a:ext cx="291" cy="170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14" name="Freeform 43"/>
            <p:cNvSpPr/>
            <p:nvPr/>
          </p:nvSpPr>
          <p:spPr>
            <a:xfrm rot="-463793" flipH="1">
              <a:off x="3217" y="889"/>
              <a:ext cx="499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15" name="Freeform 44"/>
            <p:cNvSpPr/>
            <p:nvPr/>
          </p:nvSpPr>
          <p:spPr>
            <a:xfrm rot="-463793" flipH="1">
              <a:off x="2959" y="943"/>
              <a:ext cx="268" cy="15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16" name="Freeform 45"/>
            <p:cNvSpPr/>
            <p:nvPr/>
          </p:nvSpPr>
          <p:spPr>
            <a:xfrm rot="84182" flipH="1">
              <a:off x="3254" y="848"/>
              <a:ext cx="454" cy="7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17" name="Freeform 46"/>
            <p:cNvSpPr/>
            <p:nvPr/>
          </p:nvSpPr>
          <p:spPr>
            <a:xfrm rot="84182" flipH="1">
              <a:off x="3013" y="842"/>
              <a:ext cx="244" cy="111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18" name="Freeform 47"/>
            <p:cNvSpPr/>
            <p:nvPr/>
          </p:nvSpPr>
          <p:spPr>
            <a:xfrm rot="802576" flipH="1">
              <a:off x="3324" y="797"/>
              <a:ext cx="399" cy="69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19" name="Freeform 48"/>
            <p:cNvSpPr/>
            <p:nvPr/>
          </p:nvSpPr>
          <p:spPr>
            <a:xfrm rot="802576" flipH="1">
              <a:off x="3115" y="729"/>
              <a:ext cx="214" cy="10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20" name="Freeform 49"/>
            <p:cNvSpPr/>
            <p:nvPr/>
          </p:nvSpPr>
          <p:spPr>
            <a:xfrm rot="1277471" flipH="1">
              <a:off x="3350" y="775"/>
              <a:ext cx="399" cy="7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21" name="Freeform 50"/>
            <p:cNvSpPr/>
            <p:nvPr/>
          </p:nvSpPr>
          <p:spPr>
            <a:xfrm rot="1277471" flipH="1">
              <a:off x="3151" y="665"/>
              <a:ext cx="214" cy="110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22" name="Freeform 51"/>
            <p:cNvSpPr/>
            <p:nvPr/>
          </p:nvSpPr>
          <p:spPr>
            <a:xfrm rot="2028410" flipH="1">
              <a:off x="3394" y="745"/>
              <a:ext cx="399" cy="69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23" name="Freeform 52"/>
            <p:cNvSpPr/>
            <p:nvPr/>
          </p:nvSpPr>
          <p:spPr>
            <a:xfrm rot="2028410" flipH="1">
              <a:off x="3222" y="574"/>
              <a:ext cx="214" cy="109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24" name="Freeform 53"/>
            <p:cNvSpPr/>
            <p:nvPr/>
          </p:nvSpPr>
          <p:spPr>
            <a:xfrm rot="2664424" flipH="1">
              <a:off x="3433" y="700"/>
              <a:ext cx="404" cy="69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25" name="Freeform 54"/>
            <p:cNvSpPr/>
            <p:nvPr/>
          </p:nvSpPr>
          <p:spPr>
            <a:xfrm rot="2664424" flipH="1">
              <a:off x="3290" y="481"/>
              <a:ext cx="217" cy="109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26" name="Freeform 55"/>
            <p:cNvSpPr/>
            <p:nvPr/>
          </p:nvSpPr>
          <p:spPr>
            <a:xfrm rot="3473776" flipH="1">
              <a:off x="3518" y="685"/>
              <a:ext cx="356" cy="7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27" name="Freeform 56"/>
            <p:cNvSpPr/>
            <p:nvPr/>
          </p:nvSpPr>
          <p:spPr>
            <a:xfrm rot="3473776" flipH="1">
              <a:off x="3438" y="450"/>
              <a:ext cx="191" cy="109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28" name="Freeform 57"/>
            <p:cNvSpPr/>
            <p:nvPr/>
          </p:nvSpPr>
          <p:spPr>
            <a:xfrm rot="4126480" flipH="1">
              <a:off x="3576" y="673"/>
              <a:ext cx="342" cy="69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29" name="Freeform 58"/>
            <p:cNvSpPr/>
            <p:nvPr/>
          </p:nvSpPr>
          <p:spPr>
            <a:xfrm rot="4126480" flipH="1">
              <a:off x="3540" y="421"/>
              <a:ext cx="184" cy="109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30" name="Freeform 59"/>
            <p:cNvSpPr/>
            <p:nvPr/>
          </p:nvSpPr>
          <p:spPr>
            <a:xfrm rot="-1325434">
              <a:off x="3864" y="705"/>
              <a:ext cx="398" cy="7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31" name="Freeform 60"/>
            <p:cNvSpPr/>
            <p:nvPr/>
          </p:nvSpPr>
          <p:spPr>
            <a:xfrm rot="-1325434">
              <a:off x="4246" y="592"/>
              <a:ext cx="214" cy="109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32" name="Freeform 61"/>
            <p:cNvSpPr/>
            <p:nvPr/>
          </p:nvSpPr>
          <p:spPr>
            <a:xfrm rot="-1921064">
              <a:off x="3819" y="681"/>
              <a:ext cx="399" cy="7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33" name="Freeform 62"/>
            <p:cNvSpPr/>
            <p:nvPr/>
          </p:nvSpPr>
          <p:spPr>
            <a:xfrm rot="-1921064">
              <a:off x="4181" y="518"/>
              <a:ext cx="214" cy="110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34" name="Freeform 63"/>
            <p:cNvSpPr/>
            <p:nvPr/>
          </p:nvSpPr>
          <p:spPr>
            <a:xfrm rot="4578755" flipH="1">
              <a:off x="3631" y="690"/>
              <a:ext cx="332" cy="47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35" name="Freeform 64"/>
            <p:cNvSpPr/>
            <p:nvPr/>
          </p:nvSpPr>
          <p:spPr>
            <a:xfrm rot="4578755" flipH="1">
              <a:off x="3638" y="447"/>
              <a:ext cx="178" cy="75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36" name="Freeform 65"/>
            <p:cNvSpPr/>
            <p:nvPr/>
          </p:nvSpPr>
          <p:spPr>
            <a:xfrm rot="-3857755">
              <a:off x="3715" y="677"/>
              <a:ext cx="343" cy="6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37" name="Freeform 66"/>
            <p:cNvSpPr/>
            <p:nvPr/>
          </p:nvSpPr>
          <p:spPr>
            <a:xfrm rot="-3857755">
              <a:off x="3925" y="433"/>
              <a:ext cx="184" cy="93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38" name="Freeform 67"/>
            <p:cNvSpPr/>
            <p:nvPr/>
          </p:nvSpPr>
          <p:spPr>
            <a:xfrm rot="-2777260">
              <a:off x="3758" y="671"/>
              <a:ext cx="373" cy="87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39" name="Freeform 68"/>
            <p:cNvSpPr/>
            <p:nvPr/>
          </p:nvSpPr>
          <p:spPr>
            <a:xfrm rot="-2777260">
              <a:off x="4061" y="460"/>
              <a:ext cx="200" cy="136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40" name="Freeform 69"/>
            <p:cNvSpPr/>
            <p:nvPr/>
          </p:nvSpPr>
          <p:spPr>
            <a:xfrm rot="-4903748">
              <a:off x="3695" y="685"/>
              <a:ext cx="308" cy="28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41" name="Freeform 70"/>
            <p:cNvSpPr/>
            <p:nvPr/>
          </p:nvSpPr>
          <p:spPr>
            <a:xfrm rot="-4903748">
              <a:off x="3809" y="447"/>
              <a:ext cx="165" cy="43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42" name="Freeform 71"/>
            <p:cNvSpPr/>
            <p:nvPr/>
          </p:nvSpPr>
          <p:spPr>
            <a:xfrm rot="-3264308" flipH="1">
              <a:off x="3278" y="1175"/>
              <a:ext cx="557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43" name="Freeform 72"/>
            <p:cNvSpPr/>
            <p:nvPr/>
          </p:nvSpPr>
          <p:spPr>
            <a:xfrm rot="-3264308" flipH="1">
              <a:off x="3186" y="1509"/>
              <a:ext cx="299" cy="15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44" name="Freeform 73"/>
            <p:cNvSpPr/>
            <p:nvPr/>
          </p:nvSpPr>
          <p:spPr>
            <a:xfrm rot="-4057115" flipH="1">
              <a:off x="3362" y="1208"/>
              <a:ext cx="515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45" name="Freeform 74"/>
            <p:cNvSpPr/>
            <p:nvPr/>
          </p:nvSpPr>
          <p:spPr>
            <a:xfrm rot="-4057115" flipH="1">
              <a:off x="3364" y="1550"/>
              <a:ext cx="276" cy="15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46" name="Freeform 75"/>
            <p:cNvSpPr/>
            <p:nvPr/>
          </p:nvSpPr>
          <p:spPr>
            <a:xfrm rot="-4729350" flipH="1">
              <a:off x="3452" y="1220"/>
              <a:ext cx="495" cy="9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47" name="Freeform 76"/>
            <p:cNvSpPr/>
            <p:nvPr/>
          </p:nvSpPr>
          <p:spPr>
            <a:xfrm rot="-4729350" flipH="1">
              <a:off x="3525" y="1566"/>
              <a:ext cx="265" cy="142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48" name="Freeform 77"/>
            <p:cNvSpPr/>
            <p:nvPr/>
          </p:nvSpPr>
          <p:spPr>
            <a:xfrm rot="3144576">
              <a:off x="3801" y="1158"/>
              <a:ext cx="557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49" name="Freeform 78"/>
            <p:cNvSpPr/>
            <p:nvPr/>
          </p:nvSpPr>
          <p:spPr>
            <a:xfrm rot="3144576">
              <a:off x="4165" y="1485"/>
              <a:ext cx="299" cy="159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50" name="Freeform 79"/>
            <p:cNvSpPr/>
            <p:nvPr/>
          </p:nvSpPr>
          <p:spPr>
            <a:xfrm rot="3745735">
              <a:off x="3762" y="1196"/>
              <a:ext cx="533" cy="97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51" name="Freeform 80"/>
            <p:cNvSpPr/>
            <p:nvPr/>
          </p:nvSpPr>
          <p:spPr>
            <a:xfrm rot="3745735">
              <a:off x="4047" y="1543"/>
              <a:ext cx="286" cy="152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52" name="Freeform 81"/>
            <p:cNvSpPr/>
            <p:nvPr/>
          </p:nvSpPr>
          <p:spPr>
            <a:xfrm rot="4286818">
              <a:off x="3705" y="1235"/>
              <a:ext cx="517" cy="79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53" name="Freeform 82"/>
            <p:cNvSpPr/>
            <p:nvPr/>
          </p:nvSpPr>
          <p:spPr>
            <a:xfrm rot="4286818">
              <a:off x="3922" y="1585"/>
              <a:ext cx="278" cy="125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54" name="Freeform 83"/>
            <p:cNvSpPr/>
            <p:nvPr/>
          </p:nvSpPr>
          <p:spPr>
            <a:xfrm rot="4898956">
              <a:off x="3665" y="1251"/>
              <a:ext cx="475" cy="8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55" name="Freeform 84"/>
            <p:cNvSpPr/>
            <p:nvPr/>
          </p:nvSpPr>
          <p:spPr>
            <a:xfrm rot="4898956">
              <a:off x="3804" y="1581"/>
              <a:ext cx="255" cy="125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56" name="Freeform 85"/>
            <p:cNvSpPr/>
            <p:nvPr/>
          </p:nvSpPr>
          <p:spPr>
            <a:xfrm rot="5755659">
              <a:off x="3570" y="1267"/>
              <a:ext cx="464" cy="6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folHlink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57" name="Freeform 86"/>
            <p:cNvSpPr/>
            <p:nvPr/>
          </p:nvSpPr>
          <p:spPr>
            <a:xfrm rot="5755659">
              <a:off x="3618" y="1599"/>
              <a:ext cx="249" cy="95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58" name="Freeform 87"/>
            <p:cNvSpPr/>
            <p:nvPr/>
          </p:nvSpPr>
          <p:spPr>
            <a:xfrm flipH="1">
              <a:off x="3553" y="1154"/>
              <a:ext cx="157" cy="478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66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559" name="Arc 88"/>
            <p:cNvSpPr/>
            <p:nvPr/>
          </p:nvSpPr>
          <p:spPr>
            <a:xfrm flipH="1">
              <a:off x="3268" y="982"/>
              <a:ext cx="687" cy="745"/>
            </a:xfrm>
            <a:custGeom>
              <a:avLst/>
              <a:gdLst>
                <a:gd name="txL" fmla="*/ 0 w 21600"/>
                <a:gd name="txT" fmla="*/ 0 h 21602"/>
                <a:gd name="txR" fmla="*/ 21600 w 21600"/>
                <a:gd name="txB" fmla="*/ 21602 h 21602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2" fill="none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folHlink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560" name="Arc 89"/>
            <p:cNvSpPr/>
            <p:nvPr/>
          </p:nvSpPr>
          <p:spPr>
            <a:xfrm flipV="1">
              <a:off x="3887" y="532"/>
              <a:ext cx="830" cy="661"/>
            </a:xfrm>
            <a:custGeom>
              <a:avLst/>
              <a:gdLst>
                <a:gd name="txL" fmla="*/ 0 w 36729"/>
                <a:gd name="txT" fmla="*/ 0 h 21600"/>
                <a:gd name="txR" fmla="*/ 36729 w 36729"/>
                <a:gd name="txB" fmla="*/ 216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36729" h="21600" fill="none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9525" cap="flat" cmpd="sng">
              <a:solidFill>
                <a:srgbClr val="FF66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561" name="Arc 90"/>
            <p:cNvSpPr/>
            <p:nvPr/>
          </p:nvSpPr>
          <p:spPr>
            <a:xfrm flipH="1">
              <a:off x="3338" y="862"/>
              <a:ext cx="401" cy="769"/>
            </a:xfrm>
            <a:custGeom>
              <a:avLst/>
              <a:gdLst>
                <a:gd name="txL" fmla="*/ 0 w 28940"/>
                <a:gd name="txT" fmla="*/ 0 h 22305"/>
                <a:gd name="txR" fmla="*/ 28940 w 28940"/>
                <a:gd name="txB" fmla="*/ 22305 h 2230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8940" h="22305" fill="none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9525" cap="flat" cmpd="sng">
              <a:solidFill>
                <a:srgbClr val="FF66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562" name="Arc 91"/>
            <p:cNvSpPr/>
            <p:nvPr/>
          </p:nvSpPr>
          <p:spPr>
            <a:xfrm flipH="1">
              <a:off x="3053" y="902"/>
              <a:ext cx="652" cy="768"/>
            </a:xfrm>
            <a:custGeom>
              <a:avLst/>
              <a:gdLst>
                <a:gd name="txL" fmla="*/ 0 w 30473"/>
                <a:gd name="txT" fmla="*/ 0 h 22305"/>
                <a:gd name="txR" fmla="*/ 30473 w 30473"/>
                <a:gd name="txB" fmla="*/ 22305 h 2230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30473" h="22305" fill="none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9525" cap="flat" cmpd="sng">
              <a:solidFill>
                <a:schemeClr val="folHlink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563" name="Arc 92"/>
            <p:cNvSpPr/>
            <p:nvPr/>
          </p:nvSpPr>
          <p:spPr>
            <a:xfrm flipH="1">
              <a:off x="2996" y="762"/>
              <a:ext cx="768" cy="769"/>
            </a:xfrm>
            <a:custGeom>
              <a:avLst/>
              <a:gdLst>
                <a:gd name="txL" fmla="*/ 0 w 34455"/>
                <a:gd name="txT" fmla="*/ 0 h 22305"/>
                <a:gd name="txR" fmla="*/ 34455 w 34455"/>
                <a:gd name="txB" fmla="*/ 22305 h 2230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34455" h="22305" fill="none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9525" cap="flat" cmpd="sng">
              <a:solidFill>
                <a:schemeClr val="folHlink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564" name="Arc 93"/>
            <p:cNvSpPr/>
            <p:nvPr/>
          </p:nvSpPr>
          <p:spPr>
            <a:xfrm>
              <a:off x="3846" y="870"/>
              <a:ext cx="123" cy="769"/>
            </a:xfrm>
            <a:custGeom>
              <a:avLst/>
              <a:gdLst>
                <a:gd name="txL" fmla="*/ 0 w 34812"/>
                <a:gd name="txT" fmla="*/ 0 h 22305"/>
                <a:gd name="txR" fmla="*/ 34812 w 34812"/>
                <a:gd name="txB" fmla="*/ 22305 h 2230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34812" h="22305" fill="none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565" name="Arc 94"/>
            <p:cNvSpPr/>
            <p:nvPr/>
          </p:nvSpPr>
          <p:spPr>
            <a:xfrm>
              <a:off x="3879" y="866"/>
              <a:ext cx="324" cy="769"/>
            </a:xfrm>
            <a:custGeom>
              <a:avLst/>
              <a:gdLst>
                <a:gd name="txL" fmla="*/ 0 w 34812"/>
                <a:gd name="txT" fmla="*/ 0 h 22305"/>
                <a:gd name="txR" fmla="*/ 34812 w 34812"/>
                <a:gd name="txB" fmla="*/ 22305 h 2230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34812" h="22305" fill="none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 cap="flat" cmpd="sng">
              <a:solidFill>
                <a:schemeClr val="folHlink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566" name="Arc 95"/>
            <p:cNvSpPr/>
            <p:nvPr/>
          </p:nvSpPr>
          <p:spPr>
            <a:xfrm>
              <a:off x="3907" y="766"/>
              <a:ext cx="461" cy="769"/>
            </a:xfrm>
            <a:custGeom>
              <a:avLst/>
              <a:gdLst>
                <a:gd name="txL" fmla="*/ 0 w 34812"/>
                <a:gd name="txT" fmla="*/ 0 h 22305"/>
                <a:gd name="txR" fmla="*/ 34812 w 34812"/>
                <a:gd name="txB" fmla="*/ 22305 h 2230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34812" h="22305" fill="none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 cap="flat" cmpd="sng">
              <a:solidFill>
                <a:srgbClr val="FF66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567" name="Freeform 96"/>
            <p:cNvSpPr/>
            <p:nvPr/>
          </p:nvSpPr>
          <p:spPr>
            <a:xfrm>
              <a:off x="3996" y="1236"/>
              <a:ext cx="156" cy="478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66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568" name="Freeform 97"/>
            <p:cNvSpPr/>
            <p:nvPr/>
          </p:nvSpPr>
          <p:spPr>
            <a:xfrm rot="-1939245" flipV="1">
              <a:off x="3752" y="1079"/>
              <a:ext cx="142" cy="270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chemeClr val="accent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569" name="Arc 98"/>
            <p:cNvSpPr/>
            <p:nvPr/>
          </p:nvSpPr>
          <p:spPr>
            <a:xfrm flipH="1">
              <a:off x="2952" y="647"/>
              <a:ext cx="821" cy="769"/>
            </a:xfrm>
            <a:custGeom>
              <a:avLst/>
              <a:gdLst>
                <a:gd name="txL" fmla="*/ 0 w 36830"/>
                <a:gd name="txT" fmla="*/ 0 h 22305"/>
                <a:gd name="txR" fmla="*/ 36830 w 36830"/>
                <a:gd name="txB" fmla="*/ 22305 h 2230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36830" h="22305" fill="none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9525" cap="flat" cmpd="sng">
              <a:solidFill>
                <a:schemeClr val="folHlink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570" name="Arc 99"/>
            <p:cNvSpPr/>
            <p:nvPr/>
          </p:nvSpPr>
          <p:spPr>
            <a:xfrm flipH="1">
              <a:off x="3184" y="485"/>
              <a:ext cx="597" cy="745"/>
            </a:xfrm>
            <a:custGeom>
              <a:avLst/>
              <a:gdLst>
                <a:gd name="txL" fmla="*/ 0 w 31881"/>
                <a:gd name="txT" fmla="*/ 0 h 21600"/>
                <a:gd name="txR" fmla="*/ 31881 w 31881"/>
                <a:gd name="txB" fmla="*/ 216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31881" h="21600" fill="none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571" name="Arc 100"/>
            <p:cNvSpPr/>
            <p:nvPr/>
          </p:nvSpPr>
          <p:spPr>
            <a:xfrm>
              <a:off x="3822" y="798"/>
              <a:ext cx="246" cy="745"/>
            </a:xfrm>
            <a:custGeom>
              <a:avLst/>
              <a:gdLst>
                <a:gd name="txL" fmla="*/ 0 w 31146"/>
                <a:gd name="txT" fmla="*/ 0 h 21600"/>
                <a:gd name="txR" fmla="*/ 31146 w 31146"/>
                <a:gd name="txB" fmla="*/ 216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31146" h="21600" fill="none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572" name="Freeform 101"/>
            <p:cNvSpPr/>
            <p:nvPr/>
          </p:nvSpPr>
          <p:spPr>
            <a:xfrm flipH="1">
              <a:off x="3086" y="1193"/>
              <a:ext cx="351" cy="493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573" name="Freeform 102"/>
            <p:cNvSpPr/>
            <p:nvPr/>
          </p:nvSpPr>
          <p:spPr>
            <a:xfrm flipH="1">
              <a:off x="3251" y="673"/>
              <a:ext cx="225" cy="492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574" name="Freeform 103"/>
            <p:cNvSpPr/>
            <p:nvPr/>
          </p:nvSpPr>
          <p:spPr>
            <a:xfrm flipH="1">
              <a:off x="3510" y="526"/>
              <a:ext cx="135" cy="492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575" name="Freeform 104"/>
            <p:cNvSpPr/>
            <p:nvPr/>
          </p:nvSpPr>
          <p:spPr>
            <a:xfrm>
              <a:off x="4351" y="1121"/>
              <a:ext cx="326" cy="518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66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576" name="Freeform 105"/>
            <p:cNvSpPr/>
            <p:nvPr/>
          </p:nvSpPr>
          <p:spPr>
            <a:xfrm>
              <a:off x="4182" y="859"/>
              <a:ext cx="490" cy="345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20" y="0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577" name="Freeform 106"/>
            <p:cNvSpPr/>
            <p:nvPr/>
          </p:nvSpPr>
          <p:spPr>
            <a:xfrm>
              <a:off x="4200" y="493"/>
              <a:ext cx="214" cy="463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578" name="Freeform 107"/>
            <p:cNvSpPr/>
            <p:nvPr/>
          </p:nvSpPr>
          <p:spPr>
            <a:xfrm rot="-1346631">
              <a:off x="3988" y="878"/>
              <a:ext cx="144" cy="271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chemeClr val="accent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0579" name="Freeform 108"/>
            <p:cNvSpPr/>
            <p:nvPr/>
          </p:nvSpPr>
          <p:spPr>
            <a:xfrm rot="1346631" flipH="1">
              <a:off x="3479" y="870"/>
              <a:ext cx="142" cy="272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chemeClr val="accent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pic>
        <p:nvPicPr>
          <p:cNvPr id="285" name="FAPremierLeagueOfficialTheme-Dannha_37az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9600" y="6705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0341" fill="hold"/>
                                        <p:tgtEl>
                                          <p:spTgt spid="2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340"/>
                            </p:stCondLst>
                            <p:childTnLst>
                              <p:par>
                                <p:cTn id="11" presetID="8" presetClass="emph" presetSubtype="0" repeatCount="2000" fill="hold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3" presetClass="entr" presetSubtype="16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3" presetClass="entr" presetSubtype="16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3" presetClass="entr" presetSubtype="16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2" descr="D:\_ELEARNING - BINH\_Tai nguyen\Hinh nen PowerPoint\Hinh nen\147bb33a28309c348047f918c9a13aa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24000" y="2163763"/>
            <a:ext cx="6553200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1.Vì sao chúng ta phải tiết kiệm tiền của?</a:t>
            </a:r>
            <a:endParaRPr lang="en-US" altLang="en-US" sz="48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2" descr="D:\_ELEARNING - BINH\_Tai nguyen\Hinh nen PowerPoint\Hinh nen\3-768x516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1000" y="0"/>
            <a:ext cx="9602788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2514600" y="2133600"/>
            <a:ext cx="3771852" cy="156965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Bài</a:t>
            </a:r>
            <a:r>
              <a:rPr kumimoji="0" lang="en-US" sz="96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cũ</a:t>
            </a:r>
            <a:endParaRPr kumimoji="0" lang="en-US" sz="96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2" descr="D:\_ELEARNING - BINH\_Tai nguyen\Hinh nen PowerPoint\Hinh nen\147bb33a28309c348047f918c9a13aa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43000" y="2163763"/>
            <a:ext cx="6553200" cy="23082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Chúng ta cần phải tiết kiệm tiền của như thế n</a:t>
            </a:r>
            <a:r>
              <a:rPr lang="en-US" alt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l</a:t>
            </a:r>
            <a:r>
              <a:rPr lang="en-US" alt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hợp lý?</a:t>
            </a:r>
            <a:endParaRPr lang="en-US" altLang="en-US" sz="48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Picture 2" descr="D:\_ELEARNING - BINH\_Tai nguyen\Hinh nen PowerPoint\Hinh nen\147bb33a28309c348047f918c9a13aa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95400" y="1981200"/>
            <a:ext cx="6553200" cy="23082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Em hãy đọc câu ca dao hoặc tục ngữ nói về việc tiết kiệm? </a:t>
            </a:r>
            <a:endParaRPr lang="en-US" altLang="en-US" sz="48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Oval 2"/>
          <p:cNvSpPr/>
          <p:nvPr/>
        </p:nvSpPr>
        <p:spPr>
          <a:xfrm>
            <a:off x="0" y="228600"/>
            <a:ext cx="9144000" cy="6324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762000"/>
            <a:ext cx="286969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</a:t>
            </a:r>
            <a:r>
              <a:rPr kumimoji="0" lang="en-US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nhớ</a:t>
            </a:r>
            <a:endParaRPr kumimoji="0" lang="en-US" sz="5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Box 12"/>
          <p:cNvSpPr txBox="1"/>
          <p:nvPr/>
        </p:nvSpPr>
        <p:spPr>
          <a:xfrm>
            <a:off x="609600" y="1946275"/>
            <a:ext cx="8077200" cy="3048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Tiền bạc, của cải l</a:t>
            </a:r>
            <a:r>
              <a:rPr lang="en-US" altLang="en-US" b="1" dirty="0">
                <a:solidFill>
                  <a:srgbClr val="000066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à</a:t>
            </a:r>
            <a:r>
              <a:rPr lang="en-US" altLang="en-US" b="1" dirty="0">
                <a:solidFill>
                  <a:srgbClr val="000066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mồ hôi công sức của bao người lao động. Vì vậy, chúng ta cần phải tiết kiệm, không được sử dụng tiền của phung phí.</a:t>
            </a:r>
            <a:endParaRPr lang="en-US" altLang="en-US" b="1" dirty="0">
              <a:solidFill>
                <a:srgbClr val="000066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Ở đây một hạt cơm rơi </a:t>
            </a:r>
            <a:endParaRPr lang="en-US" altLang="en-US" b="1" dirty="0">
              <a:solidFill>
                <a:srgbClr val="000066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Ngo</a:t>
            </a:r>
            <a:r>
              <a:rPr lang="en-US" altLang="en-US" b="1" dirty="0">
                <a:solidFill>
                  <a:srgbClr val="000066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à</a:t>
            </a:r>
            <a:r>
              <a:rPr lang="en-US" altLang="en-US" b="1" dirty="0">
                <a:solidFill>
                  <a:srgbClr val="000066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i kia bao giọt mồ hôi thấm đồng</a:t>
            </a:r>
            <a:endParaRPr lang="en-US" altLang="en-US" b="1" dirty="0">
              <a:solidFill>
                <a:srgbClr val="000066"/>
              </a:solidFill>
              <a:latin typeface="Tahoma" panose="020B0604030504040204" pitchFamily="34" charset="0"/>
              <a:ea typeface="Arial" panose="020B0604020202020204" pitchFamily="34" charset="0"/>
            </a:endParaRPr>
          </a:p>
        </p:txBody>
      </p:sp>
      <p:pic>
        <p:nvPicPr>
          <p:cNvPr id="24581" name="Picture 9" descr="A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0" y="5078413"/>
            <a:ext cx="2057400" cy="1779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2" name="Picture 9" descr="A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86600" y="4891088"/>
            <a:ext cx="2273300" cy="1966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3" name="Picture 32" descr="JULY40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526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4" name="Picture 32" descr="JULY40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-152400"/>
            <a:ext cx="1752600" cy="1600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Picture 2" descr="D:\_ELEARNING - BINH\_Tai nguyen\Hinh nen PowerPoint\Hinh nen\3-768x516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04800" y="0"/>
            <a:ext cx="9602788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609600" y="914400"/>
            <a:ext cx="8382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nối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752600"/>
            <a:ext cx="8001000" cy="452431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1.Thực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kiệm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vở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sống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hằng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 w="11430"/>
              <a:solidFill>
                <a:srgbClr val="00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2.Chuẩn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kiệm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/14-SGK</a:t>
            </a:r>
            <a:endParaRPr kumimoji="0" lang="en-US" sz="4800" b="1" i="0" u="none" strike="noStrike" kern="1200" cap="none" spc="0" normalizeH="0" baseline="0" noProof="0" dirty="0">
              <a:ln w="11430"/>
              <a:solidFill>
                <a:srgbClr val="00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2" descr="D:\_ELEARNING - BINH\_Tai nguyen\Hinh nen PowerPoint\Hinh nen\thu-vien-hinh-nen-dep-cho-slide-powerpoint-2007-anh-1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0"/>
            <a:ext cx="9144000" cy="6762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TextBox 2"/>
          <p:cNvSpPr txBox="1"/>
          <p:nvPr/>
        </p:nvSpPr>
        <p:spPr>
          <a:xfrm>
            <a:off x="381000" y="304800"/>
            <a:ext cx="8458200" cy="1446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Vì sao chúng ta phải tiết kiệm tiền của? 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457200" y="2590800"/>
            <a:ext cx="8458200" cy="212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Em hãy kể việc em đã l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thể hiện em đã biết tiết kiệm tiền của? 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2" descr="D:\_ELEARNING - BINH\_Tai nguyen\Hinh nen PowerPoint\Hinh nen\thu-vien-hinh-nen-dep-cho-slide-powerpoint-2007-anh-1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0"/>
            <a:ext cx="9144000" cy="6762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TextBox 2"/>
          <p:cNvSpPr txBox="1"/>
          <p:nvPr/>
        </p:nvSpPr>
        <p:spPr>
          <a:xfrm>
            <a:off x="381000" y="304800"/>
            <a:ext cx="8458200" cy="212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3:Em hãy điền từ ngữ thích hợp v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chỗ trống để ho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th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ghi nhớ của b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kiệm tiền của.</a:t>
            </a:r>
            <a:endParaRPr lang="en-US" altLang="en-US" sz="44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8" name="TextBox 1"/>
          <p:cNvSpPr txBox="1"/>
          <p:nvPr/>
        </p:nvSpPr>
        <p:spPr>
          <a:xfrm>
            <a:off x="304800" y="2514600"/>
            <a:ext cx="8458200" cy="2554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 bạc của cải l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,             của bao người lao động . Vì vậy chúng ta cần phải                 , không được sử dụng tiền của   </a:t>
            </a:r>
            <a:endParaRPr lang="en-US" alt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495800" y="2971800"/>
            <a:ext cx="7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0" y="3046413"/>
            <a:ext cx="16002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81400" y="4953000"/>
            <a:ext cx="20574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19400" y="4267200"/>
            <a:ext cx="20574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400800" y="3046413"/>
            <a:ext cx="14478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53000" y="2438400"/>
            <a:ext cx="8382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51350" y="2438400"/>
            <a:ext cx="1797050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 hôi</a:t>
            </a:r>
            <a:r>
              <a:rPr lang="en-US" alt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77000" y="2438400"/>
            <a:ext cx="8382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78550" y="2438400"/>
            <a:ext cx="2203450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sức </a:t>
            </a:r>
            <a:endParaRPr lang="en-US" altLang="en-US" sz="4000" dirty="0">
              <a:solidFill>
                <a:srgbClr val="FF0000"/>
              </a:solidFill>
              <a:ea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9000" y="3733800"/>
            <a:ext cx="8382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67025" y="3657600"/>
            <a:ext cx="2238375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kiệm </a:t>
            </a:r>
            <a:endParaRPr lang="en-US" altLang="en-US" sz="4000" dirty="0">
              <a:ea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19600" y="4343400"/>
            <a:ext cx="8382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429000" y="4343400"/>
            <a:ext cx="2540000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phung phí</a:t>
            </a:r>
            <a:r>
              <a:rPr lang="en-US" alt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altLang="en-US" sz="1800" dirty="0"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2" descr="D:\_ELEARNING - BINH\_Tai nguyen\Hinh nen PowerPoint\Hinh nen\My-Journal-PPT-Backgrounds-800x60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5" y="36513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990600" y="5029200"/>
            <a:ext cx="1600200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S11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6" name="Picture 6" descr="G:\tiết kiệm tiền của lớp 4\tiet.ki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895600"/>
            <a:ext cx="5943600" cy="388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762000" y="1218895"/>
            <a:ext cx="783483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5400" b="1" i="0" u="none" strike="noStrike" kern="1200" cap="none" spc="0" normalizeH="0" baseline="0" noProof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kiệm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2)</a:t>
            </a:r>
            <a:endParaRPr kumimoji="0" lang="en-US" sz="54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2" descr="D:\_ELEARNING - BINH\_Tai nguyen\Hinh nen PowerPoint\Hinh nen\3-768x516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1000" y="0"/>
            <a:ext cx="9602788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" y="2133600"/>
            <a:ext cx="8382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endParaRPr kumimoji="0" lang="en-US" sz="48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Text Box 4"/>
          <p:cNvSpPr txBox="1"/>
          <p:nvPr/>
        </p:nvSpPr>
        <p:spPr>
          <a:xfrm>
            <a:off x="76200" y="76200"/>
            <a:ext cx="86868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4: Những việc l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trong các việc dưới đây l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tiết kiệm tiền của ?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1143000"/>
            <a:ext cx="73914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sz="2800" b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Giữ gìn sách vở, đồ dùng học tập .</a:t>
            </a:r>
            <a:endParaRPr sz="2800" b="1" dirty="0">
              <a:solidFill>
                <a:srgbClr val="10253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1752600"/>
            <a:ext cx="74676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sz="2800" b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Giữ gìn quần áo, đồ dùng, đồ chơi .</a:t>
            </a:r>
            <a:endParaRPr sz="2800" b="1" dirty="0">
              <a:solidFill>
                <a:srgbClr val="10253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1" name="Text Box 7"/>
          <p:cNvSpPr txBox="1"/>
          <p:nvPr/>
        </p:nvSpPr>
        <p:spPr>
          <a:xfrm>
            <a:off x="0" y="2362200"/>
            <a:ext cx="9982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c)Vẽ bậy, bôi bẩn ra sách vở, b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ghế, tường lớp học .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2" name="Text Box 8"/>
          <p:cNvSpPr txBox="1"/>
          <p:nvPr/>
        </p:nvSpPr>
        <p:spPr>
          <a:xfrm>
            <a:off x="0" y="2971800"/>
            <a:ext cx="7086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Xé sách vở .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0" y="3505200"/>
            <a:ext cx="72390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sz="2800" b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đ) L</a:t>
            </a:r>
            <a:r>
              <a:rPr sz="2800" b="1" dirty="0">
                <a:solidFill>
                  <a:srgbClr val="1025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mất sách vở, đồ dùng học tập .</a:t>
            </a:r>
            <a:endParaRPr sz="2800" b="1" dirty="0">
              <a:solidFill>
                <a:srgbClr val="10253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0" y="4038600"/>
            <a:ext cx="76200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sz="2800" b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Vứt sách vở, đồ dùng đồ chơi bừa bãi .</a:t>
            </a:r>
            <a:endParaRPr sz="2800" b="1" dirty="0">
              <a:solidFill>
                <a:srgbClr val="10253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0" y="4572000"/>
            <a:ext cx="73152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sz="2800" b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g) Không xin tiền ãn qu</a:t>
            </a:r>
            <a:r>
              <a:rPr sz="2800" b="1" dirty="0">
                <a:solidFill>
                  <a:srgbClr val="1025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vặt.</a:t>
            </a:r>
            <a:endParaRPr sz="2800" b="1" dirty="0">
              <a:solidFill>
                <a:srgbClr val="10253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0" y="5114925"/>
            <a:ext cx="75438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sz="2800" b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h)Ăn hết suất cơm của mình.</a:t>
            </a:r>
            <a:endParaRPr sz="2800" b="1" dirty="0">
              <a:solidFill>
                <a:srgbClr val="10253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0" y="5638800"/>
            <a:ext cx="73914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sz="2800" b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i)Quên khóa vòi nước .</a:t>
            </a:r>
            <a:endParaRPr sz="2800" b="1" dirty="0">
              <a:solidFill>
                <a:srgbClr val="10253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0" y="6172200"/>
            <a:ext cx="76962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sz="2800" b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k)Tắt điện khi ra khỏi phòng .</a:t>
            </a:r>
            <a:endParaRPr sz="2800" b="1" dirty="0">
              <a:solidFill>
                <a:srgbClr val="17375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3" name="Straight Connector 2"/>
          <p:cNvCxnSpPr/>
          <p:nvPr/>
        </p:nvCxnSpPr>
        <p:spPr>
          <a:xfrm rot="16200000" flipH="1">
            <a:off x="952500" y="3390900"/>
            <a:ext cx="6858000" cy="76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5"/>
          <p:cNvSpPr txBox="1"/>
          <p:nvPr/>
        </p:nvSpPr>
        <p:spPr>
          <a:xfrm>
            <a:off x="0" y="1027113"/>
            <a:ext cx="4267200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Giữ gìn sách vở, đồ dùng học tập .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 Box 6"/>
          <p:cNvSpPr txBox="1"/>
          <p:nvPr/>
        </p:nvSpPr>
        <p:spPr>
          <a:xfrm>
            <a:off x="0" y="2170113"/>
            <a:ext cx="4311650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Giữ gìn quần áo, đồ dùng, đồ chơi .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13"/>
          <p:cNvSpPr txBox="1"/>
          <p:nvPr/>
        </p:nvSpPr>
        <p:spPr>
          <a:xfrm>
            <a:off x="0" y="4608513"/>
            <a:ext cx="4354513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h)Ăn hết suất cơm của mình.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15"/>
          <p:cNvSpPr txBox="1"/>
          <p:nvPr/>
        </p:nvSpPr>
        <p:spPr>
          <a:xfrm>
            <a:off x="0" y="5751513"/>
            <a:ext cx="4443413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k)Tắt điện khi ra khỏi phòng .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Box 11"/>
          <p:cNvSpPr txBox="1"/>
          <p:nvPr/>
        </p:nvSpPr>
        <p:spPr>
          <a:xfrm>
            <a:off x="0" y="3389313"/>
            <a:ext cx="3908425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g) Không xin tiền ăn qu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vặt.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0" name="TextBox 15"/>
          <p:cNvSpPr txBox="1">
            <a:spLocks noChangeArrowheads="1"/>
          </p:cNvSpPr>
          <p:nvPr/>
        </p:nvSpPr>
        <p:spPr bwMode="auto">
          <a:xfrm>
            <a:off x="420688" y="76200"/>
            <a:ext cx="3362325" cy="954088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</a:ln>
        </p:spPr>
        <p:txBody>
          <a:bodyPr wrap="none">
            <a:spAutoFit/>
          </a:bodyPr>
          <a:p>
            <a:pPr algn="ctr" eaLnBrk="1" hangingPunct="1">
              <a:buNone/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việc tiết kiệm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None/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tiền của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3" grpId="0"/>
      <p:bldP spid="92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tietkiemdien.mp4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990600" y="742950"/>
            <a:ext cx="7086600" cy="5314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2732</Words>
  <Application>WPS Presentation</Application>
  <PresentationFormat>On-screen Show (4:3)</PresentationFormat>
  <Paragraphs>133</Paragraphs>
  <Slides>23</Slides>
  <Notes>1</Notes>
  <HiddenSlides>0</HiddenSlides>
  <MMClips>3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Arial</vt:lpstr>
      <vt:lpstr>SimSun</vt:lpstr>
      <vt:lpstr>Wingdings</vt:lpstr>
      <vt:lpstr>Calibri</vt:lpstr>
      <vt:lpstr>Times New Roman</vt:lpstr>
      <vt:lpstr>Tahoma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HP</cp:lastModifiedBy>
  <cp:revision>13</cp:revision>
  <dcterms:created xsi:type="dcterms:W3CDTF">2016-10-27T07:45:35Z</dcterms:created>
  <dcterms:modified xsi:type="dcterms:W3CDTF">2021-11-07T03:58:19Z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0CE49E9C4EDA401098D3CB827525F046</vt:lpwstr>
  </property>
  <property fmtid="{D5CDD505-2E9C-101B-9397-08002B2CF9AE}" pid="3" name="KSOProductBuildVer">
    <vt:lpwstr>1033-11.2.0.10351</vt:lpwstr>
  </property>
</Properties>
</file>